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509" r:id="rId3"/>
    <p:sldId id="490" r:id="rId4"/>
    <p:sldId id="514" r:id="rId5"/>
    <p:sldId id="494" r:id="rId6"/>
    <p:sldId id="496" r:id="rId7"/>
    <p:sldId id="498" r:id="rId8"/>
    <p:sldId id="497" r:id="rId9"/>
    <p:sldId id="500" r:id="rId10"/>
    <p:sldId id="499" r:id="rId11"/>
    <p:sldId id="516" r:id="rId12"/>
    <p:sldId id="501" r:id="rId13"/>
    <p:sldId id="502" r:id="rId14"/>
    <p:sldId id="505" r:id="rId15"/>
    <p:sldId id="510" r:id="rId16"/>
    <p:sldId id="507" r:id="rId17"/>
    <p:sldId id="508" r:id="rId18"/>
    <p:sldId id="504" r:id="rId19"/>
    <p:sldId id="503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60"/>
  </p:normalViewPr>
  <p:slideViewPr>
    <p:cSldViewPr>
      <p:cViewPr>
        <p:scale>
          <a:sx n="100" d="100"/>
          <a:sy n="100" d="100"/>
        </p:scale>
        <p:origin x="-2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737C1-383E-4E57-B56D-89DA5B9B0BB2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342DB19-AC98-4009-B4EB-CFFA0348D260}">
      <dgm:prSet phldrT="[Text]"/>
      <dgm:spPr/>
      <dgm:t>
        <a:bodyPr/>
        <a:lstStyle/>
        <a:p>
          <a:r>
            <a:rPr lang="en-GB" dirty="0" smtClean="0"/>
            <a:t>England</a:t>
          </a:r>
          <a:endParaRPr lang="en-GB" dirty="0"/>
        </a:p>
      </dgm:t>
    </dgm:pt>
    <dgm:pt modelId="{B18C44D2-FA01-457F-B753-D4B7365B0AC6}" type="parTrans" cxnId="{319FC908-EEB8-4F4A-B467-23D83F214863}">
      <dgm:prSet/>
      <dgm:spPr/>
      <dgm:t>
        <a:bodyPr/>
        <a:lstStyle/>
        <a:p>
          <a:endParaRPr lang="en-GB"/>
        </a:p>
      </dgm:t>
    </dgm:pt>
    <dgm:pt modelId="{8E033B1E-CEB5-49F9-8E3E-1D7C00E68285}" type="sibTrans" cxnId="{319FC908-EEB8-4F4A-B467-23D83F214863}">
      <dgm:prSet/>
      <dgm:spPr/>
      <dgm:t>
        <a:bodyPr/>
        <a:lstStyle/>
        <a:p>
          <a:endParaRPr lang="en-GB"/>
        </a:p>
      </dgm:t>
    </dgm:pt>
    <dgm:pt modelId="{4ADE8C54-05D5-4C9B-BE73-3F79CF56A11A}">
      <dgm:prSet phldrT="[Text]"/>
      <dgm:spPr/>
      <dgm:t>
        <a:bodyPr/>
        <a:lstStyle/>
        <a:p>
          <a:r>
            <a:rPr lang="en-GB" dirty="0" smtClean="0"/>
            <a:t>Ward 1</a:t>
          </a:r>
          <a:endParaRPr lang="en-GB" dirty="0"/>
        </a:p>
      </dgm:t>
    </dgm:pt>
    <dgm:pt modelId="{C36ADFD0-CB55-4A76-A902-0EE5291F026C}" type="parTrans" cxnId="{10CAD68D-718A-48FE-A0E4-53853C988538}">
      <dgm:prSet/>
      <dgm:spPr/>
      <dgm:t>
        <a:bodyPr/>
        <a:lstStyle/>
        <a:p>
          <a:endParaRPr lang="en-GB"/>
        </a:p>
      </dgm:t>
    </dgm:pt>
    <dgm:pt modelId="{973CCE1B-1F68-4CFF-A444-DC2E7F4012DC}" type="sibTrans" cxnId="{10CAD68D-718A-48FE-A0E4-53853C988538}">
      <dgm:prSet/>
      <dgm:spPr/>
      <dgm:t>
        <a:bodyPr/>
        <a:lstStyle/>
        <a:p>
          <a:endParaRPr lang="en-GB"/>
        </a:p>
      </dgm:t>
    </dgm:pt>
    <dgm:pt modelId="{FEE2B8B1-E556-4836-ADB7-48B4E879AD1D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4160563E-FF42-49B9-9320-C25405B0CDFB}" type="parTrans" cxnId="{C6F260DE-279D-4E10-BC33-4A1F8B42260C}">
      <dgm:prSet/>
      <dgm:spPr/>
      <dgm:t>
        <a:bodyPr/>
        <a:lstStyle/>
        <a:p>
          <a:endParaRPr lang="en-GB"/>
        </a:p>
      </dgm:t>
    </dgm:pt>
    <dgm:pt modelId="{35A7BA91-BFEF-4B66-AEAE-84649F971BD1}" type="sibTrans" cxnId="{C6F260DE-279D-4E10-BC33-4A1F8B42260C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B12CADC0-1181-403C-A4C9-16B023E5BB23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i="1" dirty="0" smtClean="0">
                          <a:latin typeface="Cambria Math"/>
                        </a:rPr>
                        <m:t>𝑁</m:t>
                      </m:r>
                    </m:e>
                    <m:sub>
                      <m:r>
                        <a:rPr lang="en-GB" i="1" dirty="0" smtClean="0">
                          <a:latin typeface="Cambria Math"/>
                        </a:rPr>
                        <m:t>1</m:t>
                      </m:r>
                    </m:sub>
                  </m:sSub>
                </m:oMath>
              </a14:m>
              <a:endParaRPr lang="en-GB" dirty="0"/>
            </a:p>
          </dgm:t>
        </dgm:pt>
      </mc:Choice>
      <mc:Fallback xmlns="">
        <dgm:pt modelId="{B12CADC0-1181-403C-A4C9-16B023E5BB23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:r>
                <a:rPr lang="en-GB" i="0" dirty="0" smtClean="0">
                  <a:latin typeface="Cambria Math"/>
                </a:rPr>
                <a:t>𝑁_1</a:t>
              </a:r>
              <a:endParaRPr lang="en-GB" dirty="0"/>
            </a:p>
          </dgm:t>
        </dgm:pt>
      </mc:Fallback>
    </mc:AlternateContent>
    <dgm:pt modelId="{0C0D6A61-28CF-43CD-9093-8E2465060F25}" type="parTrans" cxnId="{F26C7879-2B54-46CE-9907-E1BD37F14694}">
      <dgm:prSet/>
      <dgm:spPr/>
      <dgm:t>
        <a:bodyPr/>
        <a:lstStyle/>
        <a:p>
          <a:endParaRPr lang="en-GB"/>
        </a:p>
      </dgm:t>
    </dgm:pt>
    <dgm:pt modelId="{685087ED-C0B4-4738-BABD-55A9A6A3C2B7}" type="sibTrans" cxnId="{F26C7879-2B54-46CE-9907-E1BD37F14694}">
      <dgm:prSet/>
      <dgm:spPr/>
      <dgm:t>
        <a:bodyPr/>
        <a:lstStyle/>
        <a:p>
          <a:endParaRPr lang="en-GB"/>
        </a:p>
      </dgm:t>
    </dgm:pt>
    <dgm:pt modelId="{9004C583-44FD-4EAA-ACA8-15FBC75DA324}">
      <dgm:prSet phldrT="[Text]"/>
      <dgm:spPr/>
      <dgm:t>
        <a:bodyPr/>
        <a:lstStyle/>
        <a:p>
          <a:r>
            <a:rPr lang="en-GB" dirty="0" smtClean="0"/>
            <a:t>Ward 8000 +</a:t>
          </a:r>
          <a:endParaRPr lang="en-GB" dirty="0"/>
        </a:p>
      </dgm:t>
    </dgm:pt>
    <dgm:pt modelId="{5D6FF7B1-4677-471D-BA1A-E767558861A2}" type="parTrans" cxnId="{E11998EA-2671-4C8C-A353-E50359E40212}">
      <dgm:prSet/>
      <dgm:spPr/>
      <dgm:t>
        <a:bodyPr/>
        <a:lstStyle/>
        <a:p>
          <a:endParaRPr lang="en-GB"/>
        </a:p>
      </dgm:t>
    </dgm:pt>
    <dgm:pt modelId="{76AA0AE4-A01F-4A34-A8EC-E7129CC68BC7}" type="sibTrans" cxnId="{E11998EA-2671-4C8C-A353-E50359E40212}">
      <dgm:prSet/>
      <dgm:spPr/>
      <dgm:t>
        <a:bodyPr/>
        <a:lstStyle/>
        <a:p>
          <a:endParaRPr lang="en-GB"/>
        </a:p>
      </dgm:t>
    </dgm:pt>
    <dgm:pt modelId="{D386AA82-C75F-4CDC-A424-1B773FA2B7D2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CC07C9B1-5168-41F1-875F-D857029F876A}" type="parTrans" cxnId="{40332FE7-AAE5-46E7-9F0F-08135F431853}">
      <dgm:prSet/>
      <dgm:spPr/>
      <dgm:t>
        <a:bodyPr/>
        <a:lstStyle/>
        <a:p>
          <a:endParaRPr lang="en-GB"/>
        </a:p>
      </dgm:t>
    </dgm:pt>
    <dgm:pt modelId="{0573A503-480B-497D-991F-617F0CE9D77A}" type="sibTrans" cxnId="{40332FE7-AAE5-46E7-9F0F-08135F431853}">
      <dgm:prSet/>
      <dgm:spPr/>
      <dgm:t>
        <a:bodyPr/>
        <a:lstStyle/>
        <a:p>
          <a:endParaRPr lang="en-GB"/>
        </a:p>
      </dgm:t>
    </dgm:pt>
    <dgm:pt modelId="{23628D3B-6DF9-43F2-8BA0-5F043685B734}">
      <dgm:prSet phldrT="[Text]"/>
      <dgm:spPr/>
      <dgm:t>
        <a:bodyPr/>
        <a:lstStyle/>
        <a:p>
          <a:endParaRPr lang="en-GB" dirty="0"/>
        </a:p>
      </dgm:t>
    </dgm:pt>
    <dgm:pt modelId="{A609B1C8-F017-46AE-AC27-B741905D0004}" type="parTrans" cxnId="{31BA8771-561F-4B5D-BC29-E09DCB49EC00}">
      <dgm:prSet/>
      <dgm:spPr/>
      <dgm:t>
        <a:bodyPr/>
        <a:lstStyle/>
        <a:p>
          <a:endParaRPr lang="en-GB"/>
        </a:p>
      </dgm:t>
    </dgm:pt>
    <dgm:pt modelId="{04801D2D-98BA-4B91-A766-30C00EEBE225}" type="sibTrans" cxnId="{31BA8771-561F-4B5D-BC29-E09DCB49EC00}">
      <dgm:prSet/>
      <dgm:spPr/>
      <dgm:t>
        <a:bodyPr/>
        <a:lstStyle/>
        <a:p>
          <a:endParaRPr lang="en-GB"/>
        </a:p>
      </dgm:t>
    </dgm:pt>
    <dgm:pt modelId="{7903DED5-8266-4480-9111-7E0E694D97E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Area level data: Y, X, C, </a:t>
          </a:r>
          <a:r>
            <a:rPr lang="en-GB" dirty="0" smtClean="0">
              <a:solidFill>
                <a:srgbClr val="0070C0"/>
              </a:solidFill>
            </a:rPr>
            <a:t>?M</a:t>
          </a:r>
          <a:endParaRPr lang="en-GB" dirty="0">
            <a:solidFill>
              <a:srgbClr val="0070C0"/>
            </a:solidFill>
          </a:endParaRPr>
        </a:p>
      </dgm:t>
    </dgm:pt>
    <dgm:pt modelId="{20929F53-7051-49D8-862F-ACEEDC5BD48B}" type="parTrans" cxnId="{4A0AD79A-9F42-49CF-A1D0-99205FABE1CF}">
      <dgm:prSet/>
      <dgm:spPr/>
      <dgm:t>
        <a:bodyPr/>
        <a:lstStyle/>
        <a:p>
          <a:endParaRPr lang="en-GB"/>
        </a:p>
      </dgm:t>
    </dgm:pt>
    <dgm:pt modelId="{5D389DAB-47CA-428C-9ADE-E8AA1BBFE600}" type="sibTrans" cxnId="{4A0AD79A-9F42-49CF-A1D0-99205FABE1CF}">
      <dgm:prSet/>
      <dgm:spPr/>
      <dgm:t>
        <a:bodyPr/>
        <a:lstStyle/>
        <a:p>
          <a:endParaRPr lang="en-GB"/>
        </a:p>
      </dgm:t>
    </dgm:pt>
    <dgm:pt modelId="{05E57FB5-C667-4C56-BAF4-D8A912D377F6}">
      <dgm:prSet phldrT="[Text]"/>
      <dgm:spPr/>
      <dgm:t>
        <a:bodyPr/>
        <a:lstStyle/>
        <a:p>
          <a:r>
            <a:rPr lang="en-GB" b="0" dirty="0" smtClean="0">
              <a:solidFill>
                <a:srgbClr val="FF0000"/>
              </a:solidFill>
            </a:rPr>
            <a:t>Individual level Survey Data: m</a:t>
          </a:r>
          <a:endParaRPr lang="en-GB" b="0" dirty="0">
            <a:solidFill>
              <a:srgbClr val="FF0000"/>
            </a:solidFill>
          </a:endParaRPr>
        </a:p>
      </dgm:t>
    </dgm:pt>
    <dgm:pt modelId="{771C6E73-90A6-47D6-948E-BC6FC5234ECC}" type="parTrans" cxnId="{F5CC9657-D34B-443A-A7B9-DC1A55627211}">
      <dgm:prSet/>
      <dgm:spPr/>
      <dgm:t>
        <a:bodyPr/>
        <a:lstStyle/>
        <a:p>
          <a:endParaRPr lang="en-GB"/>
        </a:p>
      </dgm:t>
    </dgm:pt>
    <dgm:pt modelId="{4C8F9E06-1E2D-4839-B84D-3C2259467B52}" type="sibTrans" cxnId="{F5CC9657-D34B-443A-A7B9-DC1A55627211}">
      <dgm:prSet/>
      <dgm:spPr/>
      <dgm:t>
        <a:bodyPr/>
        <a:lstStyle/>
        <a:p>
          <a:endParaRPr lang="en-GB"/>
        </a:p>
      </dgm:t>
    </dgm:pt>
    <dgm:pt modelId="{EEF6DAE3-54D6-4DD0-8FAD-3B5B73AA55E1}">
      <dgm:prSet phldrT="[Text]"/>
      <dgm:spPr/>
      <dgm:t>
        <a:bodyPr/>
        <a:lstStyle/>
        <a:p>
          <a:r>
            <a:rPr lang="en-GB" dirty="0" smtClean="0"/>
            <a:t>Individual 2</a:t>
          </a:r>
          <a:endParaRPr lang="en-GB" dirty="0"/>
        </a:p>
      </dgm:t>
    </dgm:pt>
    <dgm:pt modelId="{07AED1F0-2BD0-4E83-974F-EDF88304570A}" type="parTrans" cxnId="{5686548D-BE1D-42EA-ACCB-A3BB407DF160}">
      <dgm:prSet/>
      <dgm:spPr/>
      <dgm:t>
        <a:bodyPr/>
        <a:lstStyle/>
        <a:p>
          <a:endParaRPr lang="en-GB"/>
        </a:p>
      </dgm:t>
    </dgm:pt>
    <dgm:pt modelId="{5FB11677-AC51-4A2C-8BA4-A5C42950D44E}" type="sibTrans" cxnId="{5686548D-BE1D-42EA-ACCB-A3BB407DF160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DD6626F7-D815-4950-B20E-EA4CCA20705A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i="1" dirty="0" smtClean="0">
                          <a:latin typeface="Cambria Math"/>
                        </a:rPr>
                        <m:t>𝑁</m:t>
                      </m:r>
                    </m:e>
                    <m:sub>
                      <m:r>
                        <a:rPr lang="en-GB" i="1" dirty="0" smtClean="0">
                          <a:latin typeface="Cambria Math"/>
                        </a:rPr>
                        <m:t>𝑖</m:t>
                      </m:r>
                    </m:sub>
                  </m:sSub>
                </m:oMath>
              </a14:m>
              <a:r>
                <a:rPr lang="en-GB" dirty="0" smtClean="0"/>
                <a:t> </a:t>
              </a:r>
              <a:endParaRPr lang="en-GB" dirty="0"/>
            </a:p>
          </dgm:t>
        </dgm:pt>
      </mc:Choice>
      <mc:Fallback xmlns="">
        <dgm:pt modelId="{DD6626F7-D815-4950-B20E-EA4CCA20705A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:r>
                <a:rPr lang="en-GB" i="0" dirty="0" smtClean="0">
                  <a:latin typeface="Cambria Math"/>
                </a:rPr>
                <a:t>𝑁_𝑖</a:t>
              </a:r>
              <a:r>
                <a:rPr lang="en-GB" dirty="0" smtClean="0"/>
                <a:t> </a:t>
              </a:r>
              <a:endParaRPr lang="en-GB" dirty="0"/>
            </a:p>
          </dgm:t>
        </dgm:pt>
      </mc:Fallback>
    </mc:AlternateContent>
    <dgm:pt modelId="{92425C21-09A6-4E52-964C-293DDBAF4652}" type="parTrans" cxnId="{46A14768-5F52-4226-B722-D113333066F6}">
      <dgm:prSet/>
      <dgm:spPr/>
      <dgm:t>
        <a:bodyPr/>
        <a:lstStyle/>
        <a:p>
          <a:endParaRPr lang="en-GB"/>
        </a:p>
      </dgm:t>
    </dgm:pt>
    <dgm:pt modelId="{35686BA7-7F75-4D15-97BD-55434DF59453}" type="sibTrans" cxnId="{46A14768-5F52-4226-B722-D113333066F6}">
      <dgm:prSet/>
      <dgm:spPr/>
      <dgm:t>
        <a:bodyPr/>
        <a:lstStyle/>
        <a:p>
          <a:endParaRPr lang="en-GB"/>
        </a:p>
      </dgm:t>
    </dgm:pt>
    <dgm:pt modelId="{4A7DE520-B3A4-4AFE-A9E1-281D7B27040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Ward 2</a:t>
          </a:r>
          <a:endParaRPr lang="en-GB" dirty="0"/>
        </a:p>
      </dgm:t>
    </dgm:pt>
    <dgm:pt modelId="{F3E2DD4A-9F30-48D9-B028-47D7EFE8BFEF}" type="parTrans" cxnId="{03C82EC1-ED73-4D2C-AF9E-9DB0F93348CE}">
      <dgm:prSet/>
      <dgm:spPr/>
      <dgm:t>
        <a:bodyPr/>
        <a:lstStyle/>
        <a:p>
          <a:endParaRPr lang="en-GB"/>
        </a:p>
      </dgm:t>
    </dgm:pt>
    <dgm:pt modelId="{0E8C7027-D804-4098-82BF-D301402E7723}" type="sibTrans" cxnId="{03C82EC1-ED73-4D2C-AF9E-9DB0F93348CE}">
      <dgm:prSet/>
      <dgm:spPr/>
      <dgm:t>
        <a:bodyPr/>
        <a:lstStyle/>
        <a:p>
          <a:endParaRPr lang="en-GB"/>
        </a:p>
      </dgm:t>
    </dgm:pt>
    <dgm:pt modelId="{6C40BA6F-BB22-4A34-BC26-0BF64AA4E8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?</a:t>
          </a:r>
          <a:endParaRPr lang="en-GB" dirty="0"/>
        </a:p>
      </dgm:t>
    </dgm:pt>
    <dgm:pt modelId="{62DAFFED-8EF1-40A1-BF18-A5971D41BBB6}" type="sibTrans" cxnId="{39AB69F4-F4C1-4FC6-BF10-3F2BF930B8EE}">
      <dgm:prSet/>
      <dgm:spPr/>
      <dgm:t>
        <a:bodyPr/>
        <a:lstStyle/>
        <a:p>
          <a:endParaRPr lang="en-GB"/>
        </a:p>
      </dgm:t>
    </dgm:pt>
    <dgm:pt modelId="{107EB9B3-B140-49F5-A949-A9C0773FB7D1}" type="parTrans" cxnId="{39AB69F4-F4C1-4FC6-BF10-3F2BF930B8EE}">
      <dgm:prSet/>
      <dgm:spPr/>
      <dgm:t>
        <a:bodyPr/>
        <a:lstStyle/>
        <a:p>
          <a:endParaRPr lang="en-GB"/>
        </a:p>
      </dgm:t>
    </dgm:pt>
    <dgm:pt modelId="{319FFB40-C8F9-4866-BC85-D11D691E4766}" type="pres">
      <dgm:prSet presAssocID="{320737C1-383E-4E57-B56D-89DA5B9B0B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F00E3-B51B-4C0A-A6A6-EC5A44107A3A}" type="pres">
      <dgm:prSet presAssocID="{320737C1-383E-4E57-B56D-89DA5B9B0BB2}" presName="hierFlow" presStyleCnt="0"/>
      <dgm:spPr/>
    </dgm:pt>
    <dgm:pt modelId="{CEB5E6B2-718F-44FA-AA61-647B88A369C2}" type="pres">
      <dgm:prSet presAssocID="{320737C1-383E-4E57-B56D-89DA5B9B0BB2}" presName="firstBuf" presStyleCnt="0"/>
      <dgm:spPr/>
    </dgm:pt>
    <dgm:pt modelId="{01EA62A3-A665-4F2D-A245-47FDC491F2CF}" type="pres">
      <dgm:prSet presAssocID="{320737C1-383E-4E57-B56D-89DA5B9B0B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367706-0F14-4A7E-AE6A-504A7D3E06D9}" type="pres">
      <dgm:prSet presAssocID="{2342DB19-AC98-4009-B4EB-CFFA0348D260}" presName="Name14" presStyleCnt="0"/>
      <dgm:spPr/>
    </dgm:pt>
    <dgm:pt modelId="{4B3E1F06-D85E-4FFF-9D0D-0CEF5BADAA7F}" type="pres">
      <dgm:prSet presAssocID="{2342DB19-AC98-4009-B4EB-CFFA0348D26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2DF744-ED8E-4E8C-B861-5185D1AED250}" type="pres">
      <dgm:prSet presAssocID="{2342DB19-AC98-4009-B4EB-CFFA0348D260}" presName="hierChild2" presStyleCnt="0"/>
      <dgm:spPr/>
    </dgm:pt>
    <dgm:pt modelId="{D9FB56CA-41A5-4FE1-83F4-70D1580C4E12}" type="pres">
      <dgm:prSet presAssocID="{C36ADFD0-CB55-4A76-A902-0EE5291F026C}" presName="Name19" presStyleLbl="parChTrans1D2" presStyleIdx="0" presStyleCnt="3"/>
      <dgm:spPr/>
      <dgm:t>
        <a:bodyPr/>
        <a:lstStyle/>
        <a:p>
          <a:endParaRPr lang="en-GB"/>
        </a:p>
      </dgm:t>
    </dgm:pt>
    <dgm:pt modelId="{E5348F78-4828-4C0C-94C0-6F506096927E}" type="pres">
      <dgm:prSet presAssocID="{4ADE8C54-05D5-4C9B-BE73-3F79CF56A11A}" presName="Name21" presStyleCnt="0"/>
      <dgm:spPr/>
    </dgm:pt>
    <dgm:pt modelId="{E3DF9873-99BF-401F-BB1D-C3FC1C788FCE}" type="pres">
      <dgm:prSet presAssocID="{4ADE8C54-05D5-4C9B-BE73-3F79CF56A11A}" presName="level2Shape" presStyleLbl="node2" presStyleIdx="0" presStyleCnt="3"/>
      <dgm:spPr/>
      <dgm:t>
        <a:bodyPr/>
        <a:lstStyle/>
        <a:p>
          <a:endParaRPr lang="en-GB"/>
        </a:p>
      </dgm:t>
    </dgm:pt>
    <dgm:pt modelId="{0D56B7D1-706B-4755-BF89-CB8087326CC8}" type="pres">
      <dgm:prSet presAssocID="{4ADE8C54-05D5-4C9B-BE73-3F79CF56A11A}" presName="hierChild3" presStyleCnt="0"/>
      <dgm:spPr/>
    </dgm:pt>
    <dgm:pt modelId="{45FEFC88-C19F-4D44-AE50-0A325009404F}" type="pres">
      <dgm:prSet presAssocID="{4160563E-FF42-49B9-9320-C25405B0CDFB}" presName="Name19" presStyleLbl="parChTrans1D3" presStyleIdx="0" presStyleCnt="6"/>
      <dgm:spPr/>
      <dgm:t>
        <a:bodyPr/>
        <a:lstStyle/>
        <a:p>
          <a:endParaRPr lang="en-GB"/>
        </a:p>
      </dgm:t>
    </dgm:pt>
    <dgm:pt modelId="{6244643D-D8F7-4ABD-9C37-D99680C73BE2}" type="pres">
      <dgm:prSet presAssocID="{FEE2B8B1-E556-4836-ADB7-48B4E879AD1D}" presName="Name21" presStyleCnt="0"/>
      <dgm:spPr/>
    </dgm:pt>
    <dgm:pt modelId="{0301E203-70EE-4CA9-8E7C-19470D7C166D}" type="pres">
      <dgm:prSet presAssocID="{FEE2B8B1-E556-4836-ADB7-48B4E879AD1D}" presName="level2Shape" presStyleLbl="node3" presStyleIdx="0" presStyleCnt="6"/>
      <dgm:spPr/>
      <dgm:t>
        <a:bodyPr/>
        <a:lstStyle/>
        <a:p>
          <a:endParaRPr lang="en-GB"/>
        </a:p>
      </dgm:t>
    </dgm:pt>
    <dgm:pt modelId="{AE6EC0E5-F020-4147-A313-1B49959464D2}" type="pres">
      <dgm:prSet presAssocID="{FEE2B8B1-E556-4836-ADB7-48B4E879AD1D}" presName="hierChild3" presStyleCnt="0"/>
      <dgm:spPr/>
    </dgm:pt>
    <dgm:pt modelId="{B339C2F4-26F2-40EF-BA2B-BB6B50D14411}" type="pres">
      <dgm:prSet presAssocID="{07AED1F0-2BD0-4E83-974F-EDF88304570A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0037045-10F3-4E54-B1B1-2F24CF4CCEB9}" type="pres">
      <dgm:prSet presAssocID="{EEF6DAE3-54D6-4DD0-8FAD-3B5B73AA55E1}" presName="Name21" presStyleCnt="0"/>
      <dgm:spPr/>
    </dgm:pt>
    <dgm:pt modelId="{6B20853F-F458-476A-9314-F8A0AF9F67ED}" type="pres">
      <dgm:prSet presAssocID="{EEF6DAE3-54D6-4DD0-8FAD-3B5B73AA55E1}" presName="level2Shape" presStyleLbl="node3" presStyleIdx="1" presStyleCnt="6"/>
      <dgm:spPr/>
      <dgm:t>
        <a:bodyPr/>
        <a:lstStyle/>
        <a:p>
          <a:endParaRPr lang="en-GB"/>
        </a:p>
      </dgm:t>
    </dgm:pt>
    <dgm:pt modelId="{1F3D3C88-FBEA-4244-93D6-AD2A87D9BA79}" type="pres">
      <dgm:prSet presAssocID="{EEF6DAE3-54D6-4DD0-8FAD-3B5B73AA55E1}" presName="hierChild3" presStyleCnt="0"/>
      <dgm:spPr/>
    </dgm:pt>
    <dgm:pt modelId="{BBC77445-05CD-43A2-B1E4-7F3CDC9857E7}" type="pres">
      <dgm:prSet presAssocID="{0C0D6A61-28CF-43CD-9093-8E2465060F25}" presName="Name19" presStyleLbl="parChTrans1D3" presStyleIdx="2" presStyleCnt="6"/>
      <dgm:spPr/>
      <dgm:t>
        <a:bodyPr/>
        <a:lstStyle/>
        <a:p>
          <a:endParaRPr lang="en-GB"/>
        </a:p>
      </dgm:t>
    </dgm:pt>
    <dgm:pt modelId="{A0BD895B-91D1-43E2-BC03-A07D7027EF0F}" type="pres">
      <dgm:prSet presAssocID="{B12CADC0-1181-403C-A4C9-16B023E5BB23}" presName="Name21" presStyleCnt="0"/>
      <dgm:spPr/>
    </dgm:pt>
    <dgm:pt modelId="{3FB9D005-0579-4998-AC0C-8F43B93C79EB}" type="pres">
      <dgm:prSet presAssocID="{B12CADC0-1181-403C-A4C9-16B023E5BB23}" presName="level2Shape" presStyleLbl="node3" presStyleIdx="2" presStyleCnt="6"/>
      <dgm:spPr/>
      <dgm:t>
        <a:bodyPr/>
        <a:lstStyle/>
        <a:p>
          <a:endParaRPr lang="en-GB"/>
        </a:p>
      </dgm:t>
    </dgm:pt>
    <dgm:pt modelId="{53D5D3F7-9A02-401B-B019-65C8B3BFC5C4}" type="pres">
      <dgm:prSet presAssocID="{B12CADC0-1181-403C-A4C9-16B023E5BB23}" presName="hierChild3" presStyleCnt="0"/>
      <dgm:spPr/>
    </dgm:pt>
    <dgm:pt modelId="{0F2141E8-A29E-4B60-898E-C0033D252104}" type="pres">
      <dgm:prSet presAssocID="{F3E2DD4A-9F30-48D9-B028-47D7EFE8BFEF}" presName="Name19" presStyleLbl="parChTrans1D2" presStyleIdx="1" presStyleCnt="3"/>
      <dgm:spPr/>
      <dgm:t>
        <a:bodyPr/>
        <a:lstStyle/>
        <a:p>
          <a:endParaRPr lang="en-GB"/>
        </a:p>
      </dgm:t>
    </dgm:pt>
    <dgm:pt modelId="{03B3AF10-2CC6-4BC9-B855-6252AB99C191}" type="pres">
      <dgm:prSet presAssocID="{4A7DE520-B3A4-4AFE-A9E1-281D7B27040F}" presName="Name21" presStyleCnt="0"/>
      <dgm:spPr/>
    </dgm:pt>
    <dgm:pt modelId="{72A1506C-AEC0-4987-999B-DA891F750375}" type="pres">
      <dgm:prSet presAssocID="{4A7DE520-B3A4-4AFE-A9E1-281D7B27040F}" presName="level2Shape" presStyleLbl="node2" presStyleIdx="1" presStyleCnt="3"/>
      <dgm:spPr/>
      <dgm:t>
        <a:bodyPr/>
        <a:lstStyle/>
        <a:p>
          <a:endParaRPr lang="en-GB"/>
        </a:p>
      </dgm:t>
    </dgm:pt>
    <dgm:pt modelId="{7FE4AC27-4611-42B3-A3D5-D33CA42789A5}" type="pres">
      <dgm:prSet presAssocID="{4A7DE520-B3A4-4AFE-A9E1-281D7B27040F}" presName="hierChild3" presStyleCnt="0"/>
      <dgm:spPr/>
    </dgm:pt>
    <dgm:pt modelId="{D0BD7D18-430A-4DF1-9849-BB82560E7DBB}" type="pres">
      <dgm:prSet presAssocID="{107EB9B3-B140-49F5-A949-A9C0773FB7D1}" presName="Name19" presStyleLbl="parChTrans1D3" presStyleIdx="3" presStyleCnt="6"/>
      <dgm:spPr/>
      <dgm:t>
        <a:bodyPr/>
        <a:lstStyle/>
        <a:p>
          <a:endParaRPr lang="en-GB"/>
        </a:p>
      </dgm:t>
    </dgm:pt>
    <dgm:pt modelId="{F1BFCC6A-1629-4CD4-A8B1-0DCEC11C6FAF}" type="pres">
      <dgm:prSet presAssocID="{6C40BA6F-BB22-4A34-BC26-0BF64AA4E888}" presName="Name21" presStyleCnt="0"/>
      <dgm:spPr/>
    </dgm:pt>
    <dgm:pt modelId="{AC40842D-1319-4C08-B876-A030E4047BC8}" type="pres">
      <dgm:prSet presAssocID="{6C40BA6F-BB22-4A34-BC26-0BF64AA4E888}" presName="level2Shape" presStyleLbl="node3" presStyleIdx="3" presStyleCnt="6"/>
      <dgm:spPr/>
      <dgm:t>
        <a:bodyPr/>
        <a:lstStyle/>
        <a:p>
          <a:endParaRPr lang="en-GB"/>
        </a:p>
      </dgm:t>
    </dgm:pt>
    <dgm:pt modelId="{A8A6A19E-91FA-49B2-9BCF-B62997FA84A9}" type="pres">
      <dgm:prSet presAssocID="{6C40BA6F-BB22-4A34-BC26-0BF64AA4E888}" presName="hierChild3" presStyleCnt="0"/>
      <dgm:spPr/>
    </dgm:pt>
    <dgm:pt modelId="{8A610F98-25BE-40DF-A0D0-CCEF54F7BCAB}" type="pres">
      <dgm:prSet presAssocID="{5D6FF7B1-4677-471D-BA1A-E767558861A2}" presName="Name19" presStyleLbl="parChTrans1D2" presStyleIdx="2" presStyleCnt="3"/>
      <dgm:spPr/>
      <dgm:t>
        <a:bodyPr/>
        <a:lstStyle/>
        <a:p>
          <a:endParaRPr lang="en-GB"/>
        </a:p>
      </dgm:t>
    </dgm:pt>
    <dgm:pt modelId="{159EACA9-AA98-4125-9163-45E48E5F2ECF}" type="pres">
      <dgm:prSet presAssocID="{9004C583-44FD-4EAA-ACA8-15FBC75DA324}" presName="Name21" presStyleCnt="0"/>
      <dgm:spPr/>
    </dgm:pt>
    <dgm:pt modelId="{11BFD9E6-3E1D-4AB1-BA78-D92832B94122}" type="pres">
      <dgm:prSet presAssocID="{9004C583-44FD-4EAA-ACA8-15FBC75DA324}" presName="level2Shape" presStyleLbl="node2" presStyleIdx="2" presStyleCnt="3"/>
      <dgm:spPr/>
      <dgm:t>
        <a:bodyPr/>
        <a:lstStyle/>
        <a:p>
          <a:endParaRPr lang="en-GB"/>
        </a:p>
      </dgm:t>
    </dgm:pt>
    <dgm:pt modelId="{28528490-7EF3-41CA-95FD-1AE5C2BC5225}" type="pres">
      <dgm:prSet presAssocID="{9004C583-44FD-4EAA-ACA8-15FBC75DA324}" presName="hierChild3" presStyleCnt="0"/>
      <dgm:spPr/>
    </dgm:pt>
    <dgm:pt modelId="{611F1E3F-B7F4-45AA-BD17-9AF71B14FB83}" type="pres">
      <dgm:prSet presAssocID="{CC07C9B1-5168-41F1-875F-D857029F876A}" presName="Name19" presStyleLbl="parChTrans1D3" presStyleIdx="4" presStyleCnt="6"/>
      <dgm:spPr/>
      <dgm:t>
        <a:bodyPr/>
        <a:lstStyle/>
        <a:p>
          <a:endParaRPr lang="en-GB"/>
        </a:p>
      </dgm:t>
    </dgm:pt>
    <dgm:pt modelId="{65379D8E-2B61-4B77-8853-D49749748E26}" type="pres">
      <dgm:prSet presAssocID="{D386AA82-C75F-4CDC-A424-1B773FA2B7D2}" presName="Name21" presStyleCnt="0"/>
      <dgm:spPr/>
    </dgm:pt>
    <dgm:pt modelId="{23F50534-4CC9-47CB-BE29-0D7FF7CD472B}" type="pres">
      <dgm:prSet presAssocID="{D386AA82-C75F-4CDC-A424-1B773FA2B7D2}" presName="level2Shape" presStyleLbl="node3" presStyleIdx="4" presStyleCnt="6"/>
      <dgm:spPr/>
      <dgm:t>
        <a:bodyPr/>
        <a:lstStyle/>
        <a:p>
          <a:endParaRPr lang="en-GB"/>
        </a:p>
      </dgm:t>
    </dgm:pt>
    <dgm:pt modelId="{42C21F6B-F3E4-4B66-945C-37020B60C185}" type="pres">
      <dgm:prSet presAssocID="{D386AA82-C75F-4CDC-A424-1B773FA2B7D2}" presName="hierChild3" presStyleCnt="0"/>
      <dgm:spPr/>
    </dgm:pt>
    <dgm:pt modelId="{C8C94A39-B10C-4ACB-AEEC-21EE16987DED}" type="pres">
      <dgm:prSet presAssocID="{92425C21-09A6-4E52-964C-293DDBAF4652}" presName="Name19" presStyleLbl="parChTrans1D3" presStyleIdx="5" presStyleCnt="6"/>
      <dgm:spPr/>
      <dgm:t>
        <a:bodyPr/>
        <a:lstStyle/>
        <a:p>
          <a:endParaRPr lang="en-GB"/>
        </a:p>
      </dgm:t>
    </dgm:pt>
    <dgm:pt modelId="{DCCDFEAC-6EEC-4CD7-BF6A-63F706EE59D9}" type="pres">
      <dgm:prSet presAssocID="{DD6626F7-D815-4950-B20E-EA4CCA20705A}" presName="Name21" presStyleCnt="0"/>
      <dgm:spPr/>
    </dgm:pt>
    <dgm:pt modelId="{A6B729DF-632F-487D-8D0F-17549F091E5F}" type="pres">
      <dgm:prSet presAssocID="{DD6626F7-D815-4950-B20E-EA4CCA20705A}" presName="level2Shape" presStyleLbl="node3" presStyleIdx="5" presStyleCnt="6"/>
      <dgm:spPr/>
      <dgm:t>
        <a:bodyPr/>
        <a:lstStyle/>
        <a:p>
          <a:endParaRPr lang="en-GB"/>
        </a:p>
      </dgm:t>
    </dgm:pt>
    <dgm:pt modelId="{1600CA9C-1C26-4B16-9E7B-B66A363CCFBB}" type="pres">
      <dgm:prSet presAssocID="{DD6626F7-D815-4950-B20E-EA4CCA20705A}" presName="hierChild3" presStyleCnt="0"/>
      <dgm:spPr/>
    </dgm:pt>
    <dgm:pt modelId="{8B92E387-9DF6-4812-A8A7-C8050A41380F}" type="pres">
      <dgm:prSet presAssocID="{320737C1-383E-4E57-B56D-89DA5B9B0BB2}" presName="bgShapesFlow" presStyleCnt="0"/>
      <dgm:spPr/>
    </dgm:pt>
    <dgm:pt modelId="{8C8E72BF-67DA-4FF7-9BD3-6AF07C7566FD}" type="pres">
      <dgm:prSet presAssocID="{23628D3B-6DF9-43F2-8BA0-5F043685B734}" presName="rectComp" presStyleCnt="0"/>
      <dgm:spPr/>
    </dgm:pt>
    <dgm:pt modelId="{7AB820F7-02B0-48BB-AF8B-A4F6485C729A}" type="pres">
      <dgm:prSet presAssocID="{23628D3B-6DF9-43F2-8BA0-5F043685B734}" presName="bgRect" presStyleLbl="bgShp" presStyleIdx="0" presStyleCnt="3"/>
      <dgm:spPr/>
      <dgm:t>
        <a:bodyPr/>
        <a:lstStyle/>
        <a:p>
          <a:endParaRPr lang="en-GB"/>
        </a:p>
      </dgm:t>
    </dgm:pt>
    <dgm:pt modelId="{2A019701-1730-4955-B8EB-A21197383744}" type="pres">
      <dgm:prSet presAssocID="{23628D3B-6DF9-43F2-8BA0-5F043685B7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15656-A541-4F44-B9AD-31D9515D39F5}" type="pres">
      <dgm:prSet presAssocID="{23628D3B-6DF9-43F2-8BA0-5F043685B734}" presName="spComp" presStyleCnt="0"/>
      <dgm:spPr/>
    </dgm:pt>
    <dgm:pt modelId="{E4FC77AD-BF6F-4CFF-AB4A-7A3331BCF6AA}" type="pres">
      <dgm:prSet presAssocID="{23628D3B-6DF9-43F2-8BA0-5F043685B734}" presName="vSp" presStyleCnt="0"/>
      <dgm:spPr/>
    </dgm:pt>
    <dgm:pt modelId="{20C62D3B-B9A8-43FF-A080-AA3254B9337E}" type="pres">
      <dgm:prSet presAssocID="{7903DED5-8266-4480-9111-7E0E694D97EF}" presName="rectComp" presStyleCnt="0"/>
      <dgm:spPr/>
    </dgm:pt>
    <dgm:pt modelId="{FEFA474D-1976-4F95-9E8D-161A451611B3}" type="pres">
      <dgm:prSet presAssocID="{7903DED5-8266-4480-9111-7E0E694D97EF}" presName="bgRect" presStyleLbl="bgShp" presStyleIdx="1" presStyleCnt="3"/>
      <dgm:spPr/>
      <dgm:t>
        <a:bodyPr/>
        <a:lstStyle/>
        <a:p>
          <a:endParaRPr lang="en-GB"/>
        </a:p>
      </dgm:t>
    </dgm:pt>
    <dgm:pt modelId="{D268AA51-1CA0-42C4-B07E-01AE537328BE}" type="pres">
      <dgm:prSet presAssocID="{7903DED5-8266-4480-9111-7E0E694D97E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068B5-06FC-4493-8BC1-E2624E76E1A3}" type="pres">
      <dgm:prSet presAssocID="{7903DED5-8266-4480-9111-7E0E694D97EF}" presName="spComp" presStyleCnt="0"/>
      <dgm:spPr/>
    </dgm:pt>
    <dgm:pt modelId="{36E29C70-8656-4360-A076-B9CA811FBE11}" type="pres">
      <dgm:prSet presAssocID="{7903DED5-8266-4480-9111-7E0E694D97EF}" presName="vSp" presStyleCnt="0"/>
      <dgm:spPr/>
    </dgm:pt>
    <dgm:pt modelId="{82240179-DF1B-45C2-BE42-685441587BCA}" type="pres">
      <dgm:prSet presAssocID="{05E57FB5-C667-4C56-BAF4-D8A912D377F6}" presName="rectComp" presStyleCnt="0"/>
      <dgm:spPr/>
    </dgm:pt>
    <dgm:pt modelId="{DD0A15AB-9ED0-4F3D-A5A8-6D65F73B1D49}" type="pres">
      <dgm:prSet presAssocID="{05E57FB5-C667-4C56-BAF4-D8A912D377F6}" presName="bgRect" presStyleLbl="bgShp" presStyleIdx="2" presStyleCnt="3"/>
      <dgm:spPr/>
      <dgm:t>
        <a:bodyPr/>
        <a:lstStyle/>
        <a:p>
          <a:endParaRPr lang="en-GB"/>
        </a:p>
      </dgm:t>
    </dgm:pt>
    <dgm:pt modelId="{8C932AF0-8479-4FBB-AD8F-99AC0481BAB5}" type="pres">
      <dgm:prSet presAssocID="{05E57FB5-C667-4C56-BAF4-D8A912D377F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AB69F4-F4C1-4FC6-BF10-3F2BF930B8EE}" srcId="{4A7DE520-B3A4-4AFE-A9E1-281D7B27040F}" destId="{6C40BA6F-BB22-4A34-BC26-0BF64AA4E888}" srcOrd="0" destOrd="0" parTransId="{107EB9B3-B140-49F5-A949-A9C0773FB7D1}" sibTransId="{62DAFFED-8EF1-40A1-BF18-A5971D41BBB6}"/>
    <dgm:cxn modelId="{10CAD68D-718A-48FE-A0E4-53853C988538}" srcId="{2342DB19-AC98-4009-B4EB-CFFA0348D260}" destId="{4ADE8C54-05D5-4C9B-BE73-3F79CF56A11A}" srcOrd="0" destOrd="0" parTransId="{C36ADFD0-CB55-4A76-A902-0EE5291F026C}" sibTransId="{973CCE1B-1F68-4CFF-A444-DC2E7F4012DC}"/>
    <dgm:cxn modelId="{933C1D77-4997-441B-B87E-A4B796152E6D}" type="presOf" srcId="{05E57FB5-C667-4C56-BAF4-D8A912D377F6}" destId="{8C932AF0-8479-4FBB-AD8F-99AC0481BAB5}" srcOrd="1" destOrd="0" presId="urn:microsoft.com/office/officeart/2005/8/layout/hierarchy6"/>
    <dgm:cxn modelId="{4A0AD79A-9F42-49CF-A1D0-99205FABE1CF}" srcId="{320737C1-383E-4E57-B56D-89DA5B9B0BB2}" destId="{7903DED5-8266-4480-9111-7E0E694D97EF}" srcOrd="2" destOrd="0" parTransId="{20929F53-7051-49D8-862F-ACEEDC5BD48B}" sibTransId="{5D389DAB-47CA-428C-9ADE-E8AA1BBFE600}"/>
    <dgm:cxn modelId="{5407A9C9-F0EE-466A-9F43-37E3DE56A15F}" type="presOf" srcId="{9004C583-44FD-4EAA-ACA8-15FBC75DA324}" destId="{11BFD9E6-3E1D-4AB1-BA78-D92832B94122}" srcOrd="0" destOrd="0" presId="urn:microsoft.com/office/officeart/2005/8/layout/hierarchy6"/>
    <dgm:cxn modelId="{46DFC9E4-06BB-4597-823D-7B6A91DE31AA}" type="presOf" srcId="{4ADE8C54-05D5-4C9B-BE73-3F79CF56A11A}" destId="{E3DF9873-99BF-401F-BB1D-C3FC1C788FCE}" srcOrd="0" destOrd="0" presId="urn:microsoft.com/office/officeart/2005/8/layout/hierarchy6"/>
    <dgm:cxn modelId="{F26C7879-2B54-46CE-9907-E1BD37F14694}" srcId="{4ADE8C54-05D5-4C9B-BE73-3F79CF56A11A}" destId="{B12CADC0-1181-403C-A4C9-16B023E5BB23}" srcOrd="2" destOrd="0" parTransId="{0C0D6A61-28CF-43CD-9093-8E2465060F25}" sibTransId="{685087ED-C0B4-4738-BABD-55A9A6A3C2B7}"/>
    <dgm:cxn modelId="{6AE8F765-C467-4C4E-B5A4-970DEBD6BC40}" type="presOf" srcId="{5D6FF7B1-4677-471D-BA1A-E767558861A2}" destId="{8A610F98-25BE-40DF-A0D0-CCEF54F7BCAB}" srcOrd="0" destOrd="0" presId="urn:microsoft.com/office/officeart/2005/8/layout/hierarchy6"/>
    <dgm:cxn modelId="{3F5B9181-FAC8-48D8-B5B3-110AB73B08A1}" type="presOf" srcId="{DD6626F7-D815-4950-B20E-EA4CCA20705A}" destId="{A6B729DF-632F-487D-8D0F-17549F091E5F}" srcOrd="0" destOrd="0" presId="urn:microsoft.com/office/officeart/2005/8/layout/hierarchy6"/>
    <dgm:cxn modelId="{03C82EC1-ED73-4D2C-AF9E-9DB0F93348CE}" srcId="{2342DB19-AC98-4009-B4EB-CFFA0348D260}" destId="{4A7DE520-B3A4-4AFE-A9E1-281D7B27040F}" srcOrd="1" destOrd="0" parTransId="{F3E2DD4A-9F30-48D9-B028-47D7EFE8BFEF}" sibTransId="{0E8C7027-D804-4098-82BF-D301402E7723}"/>
    <dgm:cxn modelId="{CDD21B98-DEAB-439D-8624-B7339F9F63E1}" type="presOf" srcId="{C36ADFD0-CB55-4A76-A902-0EE5291F026C}" destId="{D9FB56CA-41A5-4FE1-83F4-70D1580C4E12}" srcOrd="0" destOrd="0" presId="urn:microsoft.com/office/officeart/2005/8/layout/hierarchy6"/>
    <dgm:cxn modelId="{319FC908-EEB8-4F4A-B467-23D83F214863}" srcId="{320737C1-383E-4E57-B56D-89DA5B9B0BB2}" destId="{2342DB19-AC98-4009-B4EB-CFFA0348D260}" srcOrd="0" destOrd="0" parTransId="{B18C44D2-FA01-457F-B753-D4B7365B0AC6}" sibTransId="{8E033B1E-CEB5-49F9-8E3E-1D7C00E68285}"/>
    <dgm:cxn modelId="{8D75C9BB-A219-431C-8099-295A4DD22AF7}" type="presOf" srcId="{FEE2B8B1-E556-4836-ADB7-48B4E879AD1D}" destId="{0301E203-70EE-4CA9-8E7C-19470D7C166D}" srcOrd="0" destOrd="0" presId="urn:microsoft.com/office/officeart/2005/8/layout/hierarchy6"/>
    <dgm:cxn modelId="{43209560-E9A7-4765-93C8-A5DEA80922C9}" type="presOf" srcId="{23628D3B-6DF9-43F2-8BA0-5F043685B734}" destId="{7AB820F7-02B0-48BB-AF8B-A4F6485C729A}" srcOrd="0" destOrd="0" presId="urn:microsoft.com/office/officeart/2005/8/layout/hierarchy6"/>
    <dgm:cxn modelId="{83A67218-7C92-495F-8821-7F43FADA8447}" type="presOf" srcId="{2342DB19-AC98-4009-B4EB-CFFA0348D260}" destId="{4B3E1F06-D85E-4FFF-9D0D-0CEF5BADAA7F}" srcOrd="0" destOrd="0" presId="urn:microsoft.com/office/officeart/2005/8/layout/hierarchy6"/>
    <dgm:cxn modelId="{E11998EA-2671-4C8C-A353-E50359E40212}" srcId="{2342DB19-AC98-4009-B4EB-CFFA0348D260}" destId="{9004C583-44FD-4EAA-ACA8-15FBC75DA324}" srcOrd="2" destOrd="0" parTransId="{5D6FF7B1-4677-471D-BA1A-E767558861A2}" sibTransId="{76AA0AE4-A01F-4A34-A8EC-E7129CC68BC7}"/>
    <dgm:cxn modelId="{7D8FD3C3-74B3-41FB-97F7-4669EC23F4E1}" type="presOf" srcId="{4A7DE520-B3A4-4AFE-A9E1-281D7B27040F}" destId="{72A1506C-AEC0-4987-999B-DA891F750375}" srcOrd="0" destOrd="0" presId="urn:microsoft.com/office/officeart/2005/8/layout/hierarchy6"/>
    <dgm:cxn modelId="{2B273A7B-4132-4ED8-AA28-8FC7CB0F4E6D}" type="presOf" srcId="{B12CADC0-1181-403C-A4C9-16B023E5BB23}" destId="{3FB9D005-0579-4998-AC0C-8F43B93C79EB}" srcOrd="0" destOrd="0" presId="urn:microsoft.com/office/officeart/2005/8/layout/hierarchy6"/>
    <dgm:cxn modelId="{D0289220-F86C-403E-97DC-8BB750A2D50F}" type="presOf" srcId="{23628D3B-6DF9-43F2-8BA0-5F043685B734}" destId="{2A019701-1730-4955-B8EB-A21197383744}" srcOrd="1" destOrd="0" presId="urn:microsoft.com/office/officeart/2005/8/layout/hierarchy6"/>
    <dgm:cxn modelId="{F5CC9657-D34B-443A-A7B9-DC1A55627211}" srcId="{320737C1-383E-4E57-B56D-89DA5B9B0BB2}" destId="{05E57FB5-C667-4C56-BAF4-D8A912D377F6}" srcOrd="3" destOrd="0" parTransId="{771C6E73-90A6-47D6-948E-BC6FC5234ECC}" sibTransId="{4C8F9E06-1E2D-4839-B84D-3C2259467B52}"/>
    <dgm:cxn modelId="{31BA8771-561F-4B5D-BC29-E09DCB49EC00}" srcId="{320737C1-383E-4E57-B56D-89DA5B9B0BB2}" destId="{23628D3B-6DF9-43F2-8BA0-5F043685B734}" srcOrd="1" destOrd="0" parTransId="{A609B1C8-F017-46AE-AC27-B741905D0004}" sibTransId="{04801D2D-98BA-4B91-A766-30C00EEBE225}"/>
    <dgm:cxn modelId="{760E1BBA-FEF5-43C3-B5DB-4798559E0BF9}" type="presOf" srcId="{07AED1F0-2BD0-4E83-974F-EDF88304570A}" destId="{B339C2F4-26F2-40EF-BA2B-BB6B50D14411}" srcOrd="0" destOrd="0" presId="urn:microsoft.com/office/officeart/2005/8/layout/hierarchy6"/>
    <dgm:cxn modelId="{40332FE7-AAE5-46E7-9F0F-08135F431853}" srcId="{9004C583-44FD-4EAA-ACA8-15FBC75DA324}" destId="{D386AA82-C75F-4CDC-A424-1B773FA2B7D2}" srcOrd="0" destOrd="0" parTransId="{CC07C9B1-5168-41F1-875F-D857029F876A}" sibTransId="{0573A503-480B-497D-991F-617F0CE9D77A}"/>
    <dgm:cxn modelId="{3E576CA6-031B-41C9-BBC8-7A9B9C7AD99E}" type="presOf" srcId="{320737C1-383E-4E57-B56D-89DA5B9B0BB2}" destId="{319FFB40-C8F9-4866-BC85-D11D691E4766}" srcOrd="0" destOrd="0" presId="urn:microsoft.com/office/officeart/2005/8/layout/hierarchy6"/>
    <dgm:cxn modelId="{1E3D3565-4D99-41AC-B288-384BF3E6392C}" type="presOf" srcId="{D386AA82-C75F-4CDC-A424-1B773FA2B7D2}" destId="{23F50534-4CC9-47CB-BE29-0D7FF7CD472B}" srcOrd="0" destOrd="0" presId="urn:microsoft.com/office/officeart/2005/8/layout/hierarchy6"/>
    <dgm:cxn modelId="{A27B13CB-308D-4CB2-A8C8-11CD9CF66F48}" type="presOf" srcId="{7903DED5-8266-4480-9111-7E0E694D97EF}" destId="{FEFA474D-1976-4F95-9E8D-161A451611B3}" srcOrd="0" destOrd="0" presId="urn:microsoft.com/office/officeart/2005/8/layout/hierarchy6"/>
    <dgm:cxn modelId="{5686548D-BE1D-42EA-ACCB-A3BB407DF160}" srcId="{4ADE8C54-05D5-4C9B-BE73-3F79CF56A11A}" destId="{EEF6DAE3-54D6-4DD0-8FAD-3B5B73AA55E1}" srcOrd="1" destOrd="0" parTransId="{07AED1F0-2BD0-4E83-974F-EDF88304570A}" sibTransId="{5FB11677-AC51-4A2C-8BA4-A5C42950D44E}"/>
    <dgm:cxn modelId="{C6F260DE-279D-4E10-BC33-4A1F8B42260C}" srcId="{4ADE8C54-05D5-4C9B-BE73-3F79CF56A11A}" destId="{FEE2B8B1-E556-4836-ADB7-48B4E879AD1D}" srcOrd="0" destOrd="0" parTransId="{4160563E-FF42-49B9-9320-C25405B0CDFB}" sibTransId="{35A7BA91-BFEF-4B66-AEAE-84649F971BD1}"/>
    <dgm:cxn modelId="{A112C964-D32E-49EA-B6F4-83E722CC952D}" type="presOf" srcId="{CC07C9B1-5168-41F1-875F-D857029F876A}" destId="{611F1E3F-B7F4-45AA-BD17-9AF71B14FB83}" srcOrd="0" destOrd="0" presId="urn:microsoft.com/office/officeart/2005/8/layout/hierarchy6"/>
    <dgm:cxn modelId="{7021BFB9-0A64-47B7-9661-A8F3CBE373BF}" type="presOf" srcId="{7903DED5-8266-4480-9111-7E0E694D97EF}" destId="{D268AA51-1CA0-42C4-B07E-01AE537328BE}" srcOrd="1" destOrd="0" presId="urn:microsoft.com/office/officeart/2005/8/layout/hierarchy6"/>
    <dgm:cxn modelId="{E8464F95-3EC7-4522-A3FA-AD39D3EB4A5E}" type="presOf" srcId="{EEF6DAE3-54D6-4DD0-8FAD-3B5B73AA55E1}" destId="{6B20853F-F458-476A-9314-F8A0AF9F67ED}" srcOrd="0" destOrd="0" presId="urn:microsoft.com/office/officeart/2005/8/layout/hierarchy6"/>
    <dgm:cxn modelId="{86864AA7-9910-47CA-BE4E-0C0AE9016A35}" type="presOf" srcId="{F3E2DD4A-9F30-48D9-B028-47D7EFE8BFEF}" destId="{0F2141E8-A29E-4B60-898E-C0033D252104}" srcOrd="0" destOrd="0" presId="urn:microsoft.com/office/officeart/2005/8/layout/hierarchy6"/>
    <dgm:cxn modelId="{5B6DE390-D646-489A-8159-8F83036D782C}" type="presOf" srcId="{92425C21-09A6-4E52-964C-293DDBAF4652}" destId="{C8C94A39-B10C-4ACB-AEEC-21EE16987DED}" srcOrd="0" destOrd="0" presId="urn:microsoft.com/office/officeart/2005/8/layout/hierarchy6"/>
    <dgm:cxn modelId="{46A14768-5F52-4226-B722-D113333066F6}" srcId="{9004C583-44FD-4EAA-ACA8-15FBC75DA324}" destId="{DD6626F7-D815-4950-B20E-EA4CCA20705A}" srcOrd="1" destOrd="0" parTransId="{92425C21-09A6-4E52-964C-293DDBAF4652}" sibTransId="{35686BA7-7F75-4D15-97BD-55434DF59453}"/>
    <dgm:cxn modelId="{4D697FFC-6BA6-4329-BC8A-58875FD6A299}" type="presOf" srcId="{4160563E-FF42-49B9-9320-C25405B0CDFB}" destId="{45FEFC88-C19F-4D44-AE50-0A325009404F}" srcOrd="0" destOrd="0" presId="urn:microsoft.com/office/officeart/2005/8/layout/hierarchy6"/>
    <dgm:cxn modelId="{054CE1AC-B87F-4B15-A124-FF2A5CE933EC}" type="presOf" srcId="{05E57FB5-C667-4C56-BAF4-D8A912D377F6}" destId="{DD0A15AB-9ED0-4F3D-A5A8-6D65F73B1D49}" srcOrd="0" destOrd="0" presId="urn:microsoft.com/office/officeart/2005/8/layout/hierarchy6"/>
    <dgm:cxn modelId="{27E831CE-2B8B-4B85-8933-2D23FACFAF98}" type="presOf" srcId="{0C0D6A61-28CF-43CD-9093-8E2465060F25}" destId="{BBC77445-05CD-43A2-B1E4-7F3CDC9857E7}" srcOrd="0" destOrd="0" presId="urn:microsoft.com/office/officeart/2005/8/layout/hierarchy6"/>
    <dgm:cxn modelId="{3239DC8E-8825-4E54-880C-FC568F7CA962}" type="presOf" srcId="{6C40BA6F-BB22-4A34-BC26-0BF64AA4E888}" destId="{AC40842D-1319-4C08-B876-A030E4047BC8}" srcOrd="0" destOrd="0" presId="urn:microsoft.com/office/officeart/2005/8/layout/hierarchy6"/>
    <dgm:cxn modelId="{75DA8260-77AB-454F-9FD3-8C1311A15EA7}" type="presOf" srcId="{107EB9B3-B140-49F5-A949-A9C0773FB7D1}" destId="{D0BD7D18-430A-4DF1-9849-BB82560E7DBB}" srcOrd="0" destOrd="0" presId="urn:microsoft.com/office/officeart/2005/8/layout/hierarchy6"/>
    <dgm:cxn modelId="{BE0CE94F-0489-41DE-B0E6-52F56689D670}" type="presParOf" srcId="{319FFB40-C8F9-4866-BC85-D11D691E4766}" destId="{510F00E3-B51B-4C0A-A6A6-EC5A44107A3A}" srcOrd="0" destOrd="0" presId="urn:microsoft.com/office/officeart/2005/8/layout/hierarchy6"/>
    <dgm:cxn modelId="{62AA65AF-4B05-45F1-AA53-9CAB15ED54A5}" type="presParOf" srcId="{510F00E3-B51B-4C0A-A6A6-EC5A44107A3A}" destId="{CEB5E6B2-718F-44FA-AA61-647B88A369C2}" srcOrd="0" destOrd="0" presId="urn:microsoft.com/office/officeart/2005/8/layout/hierarchy6"/>
    <dgm:cxn modelId="{E94375E1-9567-45A9-A9A0-DB898F876A69}" type="presParOf" srcId="{510F00E3-B51B-4C0A-A6A6-EC5A44107A3A}" destId="{01EA62A3-A665-4F2D-A245-47FDC491F2CF}" srcOrd="1" destOrd="0" presId="urn:microsoft.com/office/officeart/2005/8/layout/hierarchy6"/>
    <dgm:cxn modelId="{7C515C0F-17CA-440C-87C5-26858C5504D9}" type="presParOf" srcId="{01EA62A3-A665-4F2D-A245-47FDC491F2CF}" destId="{A4367706-0F14-4A7E-AE6A-504A7D3E06D9}" srcOrd="0" destOrd="0" presId="urn:microsoft.com/office/officeart/2005/8/layout/hierarchy6"/>
    <dgm:cxn modelId="{8D47B612-B80F-48EC-ABE1-AE91ED159350}" type="presParOf" srcId="{A4367706-0F14-4A7E-AE6A-504A7D3E06D9}" destId="{4B3E1F06-D85E-4FFF-9D0D-0CEF5BADAA7F}" srcOrd="0" destOrd="0" presId="urn:microsoft.com/office/officeart/2005/8/layout/hierarchy6"/>
    <dgm:cxn modelId="{35117197-4003-4231-A2BE-F942F43DF27D}" type="presParOf" srcId="{A4367706-0F14-4A7E-AE6A-504A7D3E06D9}" destId="{612DF744-ED8E-4E8C-B861-5185D1AED250}" srcOrd="1" destOrd="0" presId="urn:microsoft.com/office/officeart/2005/8/layout/hierarchy6"/>
    <dgm:cxn modelId="{574D3113-A1B9-433F-ADBC-4841534328A4}" type="presParOf" srcId="{612DF744-ED8E-4E8C-B861-5185D1AED250}" destId="{D9FB56CA-41A5-4FE1-83F4-70D1580C4E12}" srcOrd="0" destOrd="0" presId="urn:microsoft.com/office/officeart/2005/8/layout/hierarchy6"/>
    <dgm:cxn modelId="{60F4F827-5BA2-4341-AE01-B1EBC6350FD1}" type="presParOf" srcId="{612DF744-ED8E-4E8C-B861-5185D1AED250}" destId="{E5348F78-4828-4C0C-94C0-6F506096927E}" srcOrd="1" destOrd="0" presId="urn:microsoft.com/office/officeart/2005/8/layout/hierarchy6"/>
    <dgm:cxn modelId="{7C311029-20EC-4D71-BC6E-15E933E99062}" type="presParOf" srcId="{E5348F78-4828-4C0C-94C0-6F506096927E}" destId="{E3DF9873-99BF-401F-BB1D-C3FC1C788FCE}" srcOrd="0" destOrd="0" presId="urn:microsoft.com/office/officeart/2005/8/layout/hierarchy6"/>
    <dgm:cxn modelId="{8E657D58-3850-49B3-BE3E-728D1B078678}" type="presParOf" srcId="{E5348F78-4828-4C0C-94C0-6F506096927E}" destId="{0D56B7D1-706B-4755-BF89-CB8087326CC8}" srcOrd="1" destOrd="0" presId="urn:microsoft.com/office/officeart/2005/8/layout/hierarchy6"/>
    <dgm:cxn modelId="{9D2F5209-8C21-475F-A683-9AC39EC00FB5}" type="presParOf" srcId="{0D56B7D1-706B-4755-BF89-CB8087326CC8}" destId="{45FEFC88-C19F-4D44-AE50-0A325009404F}" srcOrd="0" destOrd="0" presId="urn:microsoft.com/office/officeart/2005/8/layout/hierarchy6"/>
    <dgm:cxn modelId="{D73713B3-11D6-4605-ADB5-B8BC0ECE4E8D}" type="presParOf" srcId="{0D56B7D1-706B-4755-BF89-CB8087326CC8}" destId="{6244643D-D8F7-4ABD-9C37-D99680C73BE2}" srcOrd="1" destOrd="0" presId="urn:microsoft.com/office/officeart/2005/8/layout/hierarchy6"/>
    <dgm:cxn modelId="{AF0CD478-90F8-4111-AAED-DC83391AE341}" type="presParOf" srcId="{6244643D-D8F7-4ABD-9C37-D99680C73BE2}" destId="{0301E203-70EE-4CA9-8E7C-19470D7C166D}" srcOrd="0" destOrd="0" presId="urn:microsoft.com/office/officeart/2005/8/layout/hierarchy6"/>
    <dgm:cxn modelId="{0989925D-8DE0-4082-9F76-D10B34486104}" type="presParOf" srcId="{6244643D-D8F7-4ABD-9C37-D99680C73BE2}" destId="{AE6EC0E5-F020-4147-A313-1B49959464D2}" srcOrd="1" destOrd="0" presId="urn:microsoft.com/office/officeart/2005/8/layout/hierarchy6"/>
    <dgm:cxn modelId="{54890B42-A7BE-40D0-9479-CDDB17689FDE}" type="presParOf" srcId="{0D56B7D1-706B-4755-BF89-CB8087326CC8}" destId="{B339C2F4-26F2-40EF-BA2B-BB6B50D14411}" srcOrd="2" destOrd="0" presId="urn:microsoft.com/office/officeart/2005/8/layout/hierarchy6"/>
    <dgm:cxn modelId="{B0665EE3-3934-4C38-BA1D-4F31FB8705BA}" type="presParOf" srcId="{0D56B7D1-706B-4755-BF89-CB8087326CC8}" destId="{30037045-10F3-4E54-B1B1-2F24CF4CCEB9}" srcOrd="3" destOrd="0" presId="urn:microsoft.com/office/officeart/2005/8/layout/hierarchy6"/>
    <dgm:cxn modelId="{10A7BF44-69C7-444B-B8E8-1D2339A8C3CC}" type="presParOf" srcId="{30037045-10F3-4E54-B1B1-2F24CF4CCEB9}" destId="{6B20853F-F458-476A-9314-F8A0AF9F67ED}" srcOrd="0" destOrd="0" presId="urn:microsoft.com/office/officeart/2005/8/layout/hierarchy6"/>
    <dgm:cxn modelId="{3EF91D22-B46B-473D-A900-F1859F4F5C5C}" type="presParOf" srcId="{30037045-10F3-4E54-B1B1-2F24CF4CCEB9}" destId="{1F3D3C88-FBEA-4244-93D6-AD2A87D9BA79}" srcOrd="1" destOrd="0" presId="urn:microsoft.com/office/officeart/2005/8/layout/hierarchy6"/>
    <dgm:cxn modelId="{B50F5A6A-B28D-4D01-91FD-8131C6436281}" type="presParOf" srcId="{0D56B7D1-706B-4755-BF89-CB8087326CC8}" destId="{BBC77445-05CD-43A2-B1E4-7F3CDC9857E7}" srcOrd="4" destOrd="0" presId="urn:microsoft.com/office/officeart/2005/8/layout/hierarchy6"/>
    <dgm:cxn modelId="{04ECFB93-FB98-47E7-A789-24EB79F0500C}" type="presParOf" srcId="{0D56B7D1-706B-4755-BF89-CB8087326CC8}" destId="{A0BD895B-91D1-43E2-BC03-A07D7027EF0F}" srcOrd="5" destOrd="0" presId="urn:microsoft.com/office/officeart/2005/8/layout/hierarchy6"/>
    <dgm:cxn modelId="{30DE5CA6-6C19-4CAB-AB4F-D83926B83681}" type="presParOf" srcId="{A0BD895B-91D1-43E2-BC03-A07D7027EF0F}" destId="{3FB9D005-0579-4998-AC0C-8F43B93C79EB}" srcOrd="0" destOrd="0" presId="urn:microsoft.com/office/officeart/2005/8/layout/hierarchy6"/>
    <dgm:cxn modelId="{C40B29FB-2446-45D4-A009-FE366B9CAF3A}" type="presParOf" srcId="{A0BD895B-91D1-43E2-BC03-A07D7027EF0F}" destId="{53D5D3F7-9A02-401B-B019-65C8B3BFC5C4}" srcOrd="1" destOrd="0" presId="urn:microsoft.com/office/officeart/2005/8/layout/hierarchy6"/>
    <dgm:cxn modelId="{6296656F-0FF6-4856-B5CA-2B85EC561828}" type="presParOf" srcId="{612DF744-ED8E-4E8C-B861-5185D1AED250}" destId="{0F2141E8-A29E-4B60-898E-C0033D252104}" srcOrd="2" destOrd="0" presId="urn:microsoft.com/office/officeart/2005/8/layout/hierarchy6"/>
    <dgm:cxn modelId="{3ED3985B-035D-4BDC-91A1-0F6D9861107D}" type="presParOf" srcId="{612DF744-ED8E-4E8C-B861-5185D1AED250}" destId="{03B3AF10-2CC6-4BC9-B855-6252AB99C191}" srcOrd="3" destOrd="0" presId="urn:microsoft.com/office/officeart/2005/8/layout/hierarchy6"/>
    <dgm:cxn modelId="{4F4AF31D-E613-4FB1-A829-7A3CE5C63BD3}" type="presParOf" srcId="{03B3AF10-2CC6-4BC9-B855-6252AB99C191}" destId="{72A1506C-AEC0-4987-999B-DA891F750375}" srcOrd="0" destOrd="0" presId="urn:microsoft.com/office/officeart/2005/8/layout/hierarchy6"/>
    <dgm:cxn modelId="{6280973C-534C-49C8-BF7F-4314E6AAF792}" type="presParOf" srcId="{03B3AF10-2CC6-4BC9-B855-6252AB99C191}" destId="{7FE4AC27-4611-42B3-A3D5-D33CA42789A5}" srcOrd="1" destOrd="0" presId="urn:microsoft.com/office/officeart/2005/8/layout/hierarchy6"/>
    <dgm:cxn modelId="{92AB6551-6225-4D48-BF6F-E194B77225AC}" type="presParOf" srcId="{7FE4AC27-4611-42B3-A3D5-D33CA42789A5}" destId="{D0BD7D18-430A-4DF1-9849-BB82560E7DBB}" srcOrd="0" destOrd="0" presId="urn:microsoft.com/office/officeart/2005/8/layout/hierarchy6"/>
    <dgm:cxn modelId="{B387710F-8874-491F-B424-60FB23217866}" type="presParOf" srcId="{7FE4AC27-4611-42B3-A3D5-D33CA42789A5}" destId="{F1BFCC6A-1629-4CD4-A8B1-0DCEC11C6FAF}" srcOrd="1" destOrd="0" presId="urn:microsoft.com/office/officeart/2005/8/layout/hierarchy6"/>
    <dgm:cxn modelId="{B10F9BC6-1A4A-4D84-9116-644F5C1ABBF0}" type="presParOf" srcId="{F1BFCC6A-1629-4CD4-A8B1-0DCEC11C6FAF}" destId="{AC40842D-1319-4C08-B876-A030E4047BC8}" srcOrd="0" destOrd="0" presId="urn:microsoft.com/office/officeart/2005/8/layout/hierarchy6"/>
    <dgm:cxn modelId="{8139905B-2393-48CD-9233-4752BDE2FE4A}" type="presParOf" srcId="{F1BFCC6A-1629-4CD4-A8B1-0DCEC11C6FAF}" destId="{A8A6A19E-91FA-49B2-9BCF-B62997FA84A9}" srcOrd="1" destOrd="0" presId="urn:microsoft.com/office/officeart/2005/8/layout/hierarchy6"/>
    <dgm:cxn modelId="{BDA0CAB6-8CC8-4BA4-A745-BA06C95186E6}" type="presParOf" srcId="{612DF744-ED8E-4E8C-B861-5185D1AED250}" destId="{8A610F98-25BE-40DF-A0D0-CCEF54F7BCAB}" srcOrd="4" destOrd="0" presId="urn:microsoft.com/office/officeart/2005/8/layout/hierarchy6"/>
    <dgm:cxn modelId="{A7DA489E-46FA-4583-9D9B-59A4AA7D82E2}" type="presParOf" srcId="{612DF744-ED8E-4E8C-B861-5185D1AED250}" destId="{159EACA9-AA98-4125-9163-45E48E5F2ECF}" srcOrd="5" destOrd="0" presId="urn:microsoft.com/office/officeart/2005/8/layout/hierarchy6"/>
    <dgm:cxn modelId="{55AF5A1A-5AB6-4230-9552-53106D0C4DB5}" type="presParOf" srcId="{159EACA9-AA98-4125-9163-45E48E5F2ECF}" destId="{11BFD9E6-3E1D-4AB1-BA78-D92832B94122}" srcOrd="0" destOrd="0" presId="urn:microsoft.com/office/officeart/2005/8/layout/hierarchy6"/>
    <dgm:cxn modelId="{8275517F-3C4D-490F-8BF3-D11CDB55B8D1}" type="presParOf" srcId="{159EACA9-AA98-4125-9163-45E48E5F2ECF}" destId="{28528490-7EF3-41CA-95FD-1AE5C2BC5225}" srcOrd="1" destOrd="0" presId="urn:microsoft.com/office/officeart/2005/8/layout/hierarchy6"/>
    <dgm:cxn modelId="{25E551B6-6359-4237-BE59-EB43A0E434FA}" type="presParOf" srcId="{28528490-7EF3-41CA-95FD-1AE5C2BC5225}" destId="{611F1E3F-B7F4-45AA-BD17-9AF71B14FB83}" srcOrd="0" destOrd="0" presId="urn:microsoft.com/office/officeart/2005/8/layout/hierarchy6"/>
    <dgm:cxn modelId="{7803A767-4CA7-493D-8BC0-9749001F8DCA}" type="presParOf" srcId="{28528490-7EF3-41CA-95FD-1AE5C2BC5225}" destId="{65379D8E-2B61-4B77-8853-D49749748E26}" srcOrd="1" destOrd="0" presId="urn:microsoft.com/office/officeart/2005/8/layout/hierarchy6"/>
    <dgm:cxn modelId="{FBFDC938-4381-42E8-8557-436ED42DBFEB}" type="presParOf" srcId="{65379D8E-2B61-4B77-8853-D49749748E26}" destId="{23F50534-4CC9-47CB-BE29-0D7FF7CD472B}" srcOrd="0" destOrd="0" presId="urn:microsoft.com/office/officeart/2005/8/layout/hierarchy6"/>
    <dgm:cxn modelId="{FD50A50D-88D4-4940-9B17-2D8B44152C08}" type="presParOf" srcId="{65379D8E-2B61-4B77-8853-D49749748E26}" destId="{42C21F6B-F3E4-4B66-945C-37020B60C185}" srcOrd="1" destOrd="0" presId="urn:microsoft.com/office/officeart/2005/8/layout/hierarchy6"/>
    <dgm:cxn modelId="{D57D0FB6-6391-431C-A798-134AD1B62672}" type="presParOf" srcId="{28528490-7EF3-41CA-95FD-1AE5C2BC5225}" destId="{C8C94A39-B10C-4ACB-AEEC-21EE16987DED}" srcOrd="2" destOrd="0" presId="urn:microsoft.com/office/officeart/2005/8/layout/hierarchy6"/>
    <dgm:cxn modelId="{36BCF369-30D4-46BE-9677-303009103716}" type="presParOf" srcId="{28528490-7EF3-41CA-95FD-1AE5C2BC5225}" destId="{DCCDFEAC-6EEC-4CD7-BF6A-63F706EE59D9}" srcOrd="3" destOrd="0" presId="urn:microsoft.com/office/officeart/2005/8/layout/hierarchy6"/>
    <dgm:cxn modelId="{EECA663B-3E3C-42FB-BB1F-B5F06DEAEDCE}" type="presParOf" srcId="{DCCDFEAC-6EEC-4CD7-BF6A-63F706EE59D9}" destId="{A6B729DF-632F-487D-8D0F-17549F091E5F}" srcOrd="0" destOrd="0" presId="urn:microsoft.com/office/officeart/2005/8/layout/hierarchy6"/>
    <dgm:cxn modelId="{63C1DDB5-0F10-4703-8DDB-F4C9BC8DBAF7}" type="presParOf" srcId="{DCCDFEAC-6EEC-4CD7-BF6A-63F706EE59D9}" destId="{1600CA9C-1C26-4B16-9E7B-B66A363CCFBB}" srcOrd="1" destOrd="0" presId="urn:microsoft.com/office/officeart/2005/8/layout/hierarchy6"/>
    <dgm:cxn modelId="{38C50E00-1C44-497A-86B9-9CE134631B5A}" type="presParOf" srcId="{319FFB40-C8F9-4866-BC85-D11D691E4766}" destId="{8B92E387-9DF6-4812-A8A7-C8050A41380F}" srcOrd="1" destOrd="0" presId="urn:microsoft.com/office/officeart/2005/8/layout/hierarchy6"/>
    <dgm:cxn modelId="{CA0AB90B-7C73-4404-BAC4-235F21DE035B}" type="presParOf" srcId="{8B92E387-9DF6-4812-A8A7-C8050A41380F}" destId="{8C8E72BF-67DA-4FF7-9BD3-6AF07C7566FD}" srcOrd="0" destOrd="0" presId="urn:microsoft.com/office/officeart/2005/8/layout/hierarchy6"/>
    <dgm:cxn modelId="{2385C492-9BF3-48F3-9104-B0E41C10DD8F}" type="presParOf" srcId="{8C8E72BF-67DA-4FF7-9BD3-6AF07C7566FD}" destId="{7AB820F7-02B0-48BB-AF8B-A4F6485C729A}" srcOrd="0" destOrd="0" presId="urn:microsoft.com/office/officeart/2005/8/layout/hierarchy6"/>
    <dgm:cxn modelId="{C0D36137-4564-4B81-9D9E-D46FAE41B3D4}" type="presParOf" srcId="{8C8E72BF-67DA-4FF7-9BD3-6AF07C7566FD}" destId="{2A019701-1730-4955-B8EB-A21197383744}" srcOrd="1" destOrd="0" presId="urn:microsoft.com/office/officeart/2005/8/layout/hierarchy6"/>
    <dgm:cxn modelId="{930D1770-C016-4CE0-BCF1-C6CBE2684154}" type="presParOf" srcId="{8B92E387-9DF6-4812-A8A7-C8050A41380F}" destId="{60315656-A541-4F44-B9AD-31D9515D39F5}" srcOrd="1" destOrd="0" presId="urn:microsoft.com/office/officeart/2005/8/layout/hierarchy6"/>
    <dgm:cxn modelId="{56049BC8-D6B3-4CD2-8463-EFDD078FB917}" type="presParOf" srcId="{60315656-A541-4F44-B9AD-31D9515D39F5}" destId="{E4FC77AD-BF6F-4CFF-AB4A-7A3331BCF6AA}" srcOrd="0" destOrd="0" presId="urn:microsoft.com/office/officeart/2005/8/layout/hierarchy6"/>
    <dgm:cxn modelId="{4BEE08CC-AA13-42F9-924D-389AD19438EF}" type="presParOf" srcId="{8B92E387-9DF6-4812-A8A7-C8050A41380F}" destId="{20C62D3B-B9A8-43FF-A080-AA3254B9337E}" srcOrd="2" destOrd="0" presId="urn:microsoft.com/office/officeart/2005/8/layout/hierarchy6"/>
    <dgm:cxn modelId="{FF77B333-925F-41A1-B084-8E01BCA332F4}" type="presParOf" srcId="{20C62D3B-B9A8-43FF-A080-AA3254B9337E}" destId="{FEFA474D-1976-4F95-9E8D-161A451611B3}" srcOrd="0" destOrd="0" presId="urn:microsoft.com/office/officeart/2005/8/layout/hierarchy6"/>
    <dgm:cxn modelId="{994B5E26-36F0-4A54-AA7D-F639BB9573DD}" type="presParOf" srcId="{20C62D3B-B9A8-43FF-A080-AA3254B9337E}" destId="{D268AA51-1CA0-42C4-B07E-01AE537328BE}" srcOrd="1" destOrd="0" presId="urn:microsoft.com/office/officeart/2005/8/layout/hierarchy6"/>
    <dgm:cxn modelId="{FDD28DD3-43E6-433E-87CE-43BE381EDA19}" type="presParOf" srcId="{8B92E387-9DF6-4812-A8A7-C8050A41380F}" destId="{8CE068B5-06FC-4493-8BC1-E2624E76E1A3}" srcOrd="3" destOrd="0" presId="urn:microsoft.com/office/officeart/2005/8/layout/hierarchy6"/>
    <dgm:cxn modelId="{E97BF605-A951-4244-AFBE-42718321FFFA}" type="presParOf" srcId="{8CE068B5-06FC-4493-8BC1-E2624E76E1A3}" destId="{36E29C70-8656-4360-A076-B9CA811FBE11}" srcOrd="0" destOrd="0" presId="urn:microsoft.com/office/officeart/2005/8/layout/hierarchy6"/>
    <dgm:cxn modelId="{8C08DEB4-D301-49A0-94D5-C8DE55F3069D}" type="presParOf" srcId="{8B92E387-9DF6-4812-A8A7-C8050A41380F}" destId="{82240179-DF1B-45C2-BE42-685441587BCA}" srcOrd="4" destOrd="0" presId="urn:microsoft.com/office/officeart/2005/8/layout/hierarchy6"/>
    <dgm:cxn modelId="{C568FA09-30BB-4F51-864C-0645BE734074}" type="presParOf" srcId="{82240179-DF1B-45C2-BE42-685441587BCA}" destId="{DD0A15AB-9ED0-4F3D-A5A8-6D65F73B1D49}" srcOrd="0" destOrd="0" presId="urn:microsoft.com/office/officeart/2005/8/layout/hierarchy6"/>
    <dgm:cxn modelId="{F5009AB1-228C-4097-9252-2502A6BCB332}" type="presParOf" srcId="{82240179-DF1B-45C2-BE42-685441587BCA}" destId="{8C932AF0-8479-4FBB-AD8F-99AC0481BA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737C1-383E-4E57-B56D-89DA5B9B0BB2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342DB19-AC98-4009-B4EB-CFFA0348D260}">
      <dgm:prSet phldrT="[Text]"/>
      <dgm:spPr/>
      <dgm:t>
        <a:bodyPr/>
        <a:lstStyle/>
        <a:p>
          <a:r>
            <a:rPr lang="en-GB" dirty="0" smtClean="0"/>
            <a:t>England</a:t>
          </a:r>
          <a:endParaRPr lang="en-GB" dirty="0"/>
        </a:p>
      </dgm:t>
    </dgm:pt>
    <dgm:pt modelId="{B18C44D2-FA01-457F-B753-D4B7365B0AC6}" type="parTrans" cxnId="{319FC908-EEB8-4F4A-B467-23D83F214863}">
      <dgm:prSet/>
      <dgm:spPr/>
      <dgm:t>
        <a:bodyPr/>
        <a:lstStyle/>
        <a:p>
          <a:endParaRPr lang="en-GB"/>
        </a:p>
      </dgm:t>
    </dgm:pt>
    <dgm:pt modelId="{8E033B1E-CEB5-49F9-8E3E-1D7C00E68285}" type="sibTrans" cxnId="{319FC908-EEB8-4F4A-B467-23D83F214863}">
      <dgm:prSet/>
      <dgm:spPr/>
      <dgm:t>
        <a:bodyPr/>
        <a:lstStyle/>
        <a:p>
          <a:endParaRPr lang="en-GB"/>
        </a:p>
      </dgm:t>
    </dgm:pt>
    <dgm:pt modelId="{4ADE8C54-05D5-4C9B-BE73-3F79CF56A11A}">
      <dgm:prSet phldrT="[Text]"/>
      <dgm:spPr/>
      <dgm:t>
        <a:bodyPr/>
        <a:lstStyle/>
        <a:p>
          <a:r>
            <a:rPr lang="en-GB" dirty="0" smtClean="0"/>
            <a:t>Ward 1</a:t>
          </a:r>
          <a:endParaRPr lang="en-GB" dirty="0"/>
        </a:p>
      </dgm:t>
    </dgm:pt>
    <dgm:pt modelId="{C36ADFD0-CB55-4A76-A902-0EE5291F026C}" type="parTrans" cxnId="{10CAD68D-718A-48FE-A0E4-53853C988538}">
      <dgm:prSet/>
      <dgm:spPr/>
      <dgm:t>
        <a:bodyPr/>
        <a:lstStyle/>
        <a:p>
          <a:endParaRPr lang="en-GB"/>
        </a:p>
      </dgm:t>
    </dgm:pt>
    <dgm:pt modelId="{973CCE1B-1F68-4CFF-A444-DC2E7F4012DC}" type="sibTrans" cxnId="{10CAD68D-718A-48FE-A0E4-53853C988538}">
      <dgm:prSet/>
      <dgm:spPr/>
      <dgm:t>
        <a:bodyPr/>
        <a:lstStyle/>
        <a:p>
          <a:endParaRPr lang="en-GB"/>
        </a:p>
      </dgm:t>
    </dgm:pt>
    <dgm:pt modelId="{FEE2B8B1-E556-4836-ADB7-48B4E879AD1D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4160563E-FF42-49B9-9320-C25405B0CDFB}" type="parTrans" cxnId="{C6F260DE-279D-4E10-BC33-4A1F8B42260C}">
      <dgm:prSet/>
      <dgm:spPr/>
      <dgm:t>
        <a:bodyPr/>
        <a:lstStyle/>
        <a:p>
          <a:endParaRPr lang="en-GB"/>
        </a:p>
      </dgm:t>
    </dgm:pt>
    <dgm:pt modelId="{35A7BA91-BFEF-4B66-AEAE-84649F971BD1}" type="sibTrans" cxnId="{C6F260DE-279D-4E10-BC33-4A1F8B42260C}">
      <dgm:prSet/>
      <dgm:spPr/>
      <dgm:t>
        <a:bodyPr/>
        <a:lstStyle/>
        <a:p>
          <a:endParaRPr lang="en-GB"/>
        </a:p>
      </dgm:t>
    </dgm:pt>
    <dgm:pt modelId="{B12CADC0-1181-403C-A4C9-16B023E5BB23}">
      <dgm:prSet phldrT="[Text]"/>
      <dgm:spPr>
        <a:blipFill rotWithShape="1">
          <a:blip xmlns:r="http://schemas.openxmlformats.org/officeDocument/2006/relationships" r:embed="rId1"/>
          <a:stretch>
            <a:fillRect l="-2419" r="-8065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0C0D6A61-28CF-43CD-9093-8E2465060F25}" type="parTrans" cxnId="{F26C7879-2B54-46CE-9907-E1BD37F14694}">
      <dgm:prSet/>
      <dgm:spPr/>
      <dgm:t>
        <a:bodyPr/>
        <a:lstStyle/>
        <a:p>
          <a:endParaRPr lang="en-GB"/>
        </a:p>
      </dgm:t>
    </dgm:pt>
    <dgm:pt modelId="{685087ED-C0B4-4738-BABD-55A9A6A3C2B7}" type="sibTrans" cxnId="{F26C7879-2B54-46CE-9907-E1BD37F14694}">
      <dgm:prSet/>
      <dgm:spPr/>
      <dgm:t>
        <a:bodyPr/>
        <a:lstStyle/>
        <a:p>
          <a:endParaRPr lang="en-GB"/>
        </a:p>
      </dgm:t>
    </dgm:pt>
    <dgm:pt modelId="{9004C583-44FD-4EAA-ACA8-15FBC75DA324}">
      <dgm:prSet phldrT="[Text]"/>
      <dgm:spPr/>
      <dgm:t>
        <a:bodyPr/>
        <a:lstStyle/>
        <a:p>
          <a:r>
            <a:rPr lang="en-GB" dirty="0" smtClean="0"/>
            <a:t>Ward 8000 +</a:t>
          </a:r>
          <a:endParaRPr lang="en-GB" dirty="0"/>
        </a:p>
      </dgm:t>
    </dgm:pt>
    <dgm:pt modelId="{5D6FF7B1-4677-471D-BA1A-E767558861A2}" type="parTrans" cxnId="{E11998EA-2671-4C8C-A353-E50359E40212}">
      <dgm:prSet/>
      <dgm:spPr/>
      <dgm:t>
        <a:bodyPr/>
        <a:lstStyle/>
        <a:p>
          <a:endParaRPr lang="en-GB"/>
        </a:p>
      </dgm:t>
    </dgm:pt>
    <dgm:pt modelId="{76AA0AE4-A01F-4A34-A8EC-E7129CC68BC7}" type="sibTrans" cxnId="{E11998EA-2671-4C8C-A353-E50359E40212}">
      <dgm:prSet/>
      <dgm:spPr/>
      <dgm:t>
        <a:bodyPr/>
        <a:lstStyle/>
        <a:p>
          <a:endParaRPr lang="en-GB"/>
        </a:p>
      </dgm:t>
    </dgm:pt>
    <dgm:pt modelId="{D386AA82-C75F-4CDC-A424-1B773FA2B7D2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CC07C9B1-5168-41F1-875F-D857029F876A}" type="parTrans" cxnId="{40332FE7-AAE5-46E7-9F0F-08135F431853}">
      <dgm:prSet/>
      <dgm:spPr/>
      <dgm:t>
        <a:bodyPr/>
        <a:lstStyle/>
        <a:p>
          <a:endParaRPr lang="en-GB"/>
        </a:p>
      </dgm:t>
    </dgm:pt>
    <dgm:pt modelId="{0573A503-480B-497D-991F-617F0CE9D77A}" type="sibTrans" cxnId="{40332FE7-AAE5-46E7-9F0F-08135F431853}">
      <dgm:prSet/>
      <dgm:spPr/>
      <dgm:t>
        <a:bodyPr/>
        <a:lstStyle/>
        <a:p>
          <a:endParaRPr lang="en-GB"/>
        </a:p>
      </dgm:t>
    </dgm:pt>
    <dgm:pt modelId="{23628D3B-6DF9-43F2-8BA0-5F043685B734}">
      <dgm:prSet phldrT="[Text]"/>
      <dgm:spPr/>
      <dgm:t>
        <a:bodyPr/>
        <a:lstStyle/>
        <a:p>
          <a:endParaRPr lang="en-GB" dirty="0"/>
        </a:p>
      </dgm:t>
    </dgm:pt>
    <dgm:pt modelId="{A609B1C8-F017-46AE-AC27-B741905D0004}" type="parTrans" cxnId="{31BA8771-561F-4B5D-BC29-E09DCB49EC00}">
      <dgm:prSet/>
      <dgm:spPr/>
      <dgm:t>
        <a:bodyPr/>
        <a:lstStyle/>
        <a:p>
          <a:endParaRPr lang="en-GB"/>
        </a:p>
      </dgm:t>
    </dgm:pt>
    <dgm:pt modelId="{04801D2D-98BA-4B91-A766-30C00EEBE225}" type="sibTrans" cxnId="{31BA8771-561F-4B5D-BC29-E09DCB49EC00}">
      <dgm:prSet/>
      <dgm:spPr/>
      <dgm:t>
        <a:bodyPr/>
        <a:lstStyle/>
        <a:p>
          <a:endParaRPr lang="en-GB"/>
        </a:p>
      </dgm:t>
    </dgm:pt>
    <dgm:pt modelId="{7903DED5-8266-4480-9111-7E0E694D97E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Area level data: Y, X, C, </a:t>
          </a:r>
          <a:r>
            <a:rPr lang="en-GB" dirty="0" smtClean="0">
              <a:solidFill>
                <a:srgbClr val="0070C0"/>
              </a:solidFill>
            </a:rPr>
            <a:t>?M</a:t>
          </a:r>
          <a:endParaRPr lang="en-GB" dirty="0">
            <a:solidFill>
              <a:srgbClr val="0070C0"/>
            </a:solidFill>
          </a:endParaRPr>
        </a:p>
      </dgm:t>
    </dgm:pt>
    <dgm:pt modelId="{20929F53-7051-49D8-862F-ACEEDC5BD48B}" type="parTrans" cxnId="{4A0AD79A-9F42-49CF-A1D0-99205FABE1CF}">
      <dgm:prSet/>
      <dgm:spPr/>
      <dgm:t>
        <a:bodyPr/>
        <a:lstStyle/>
        <a:p>
          <a:endParaRPr lang="en-GB"/>
        </a:p>
      </dgm:t>
    </dgm:pt>
    <dgm:pt modelId="{5D389DAB-47CA-428C-9ADE-E8AA1BBFE600}" type="sibTrans" cxnId="{4A0AD79A-9F42-49CF-A1D0-99205FABE1CF}">
      <dgm:prSet/>
      <dgm:spPr/>
      <dgm:t>
        <a:bodyPr/>
        <a:lstStyle/>
        <a:p>
          <a:endParaRPr lang="en-GB"/>
        </a:p>
      </dgm:t>
    </dgm:pt>
    <dgm:pt modelId="{05E57FB5-C667-4C56-BAF4-D8A912D377F6}">
      <dgm:prSet phldrT="[Text]"/>
      <dgm:spPr/>
      <dgm:t>
        <a:bodyPr/>
        <a:lstStyle/>
        <a:p>
          <a:r>
            <a:rPr lang="en-GB" b="0" dirty="0" smtClean="0">
              <a:solidFill>
                <a:srgbClr val="FF0000"/>
              </a:solidFill>
            </a:rPr>
            <a:t>Individual level Survey Data: m</a:t>
          </a:r>
          <a:endParaRPr lang="en-GB" b="0" dirty="0">
            <a:solidFill>
              <a:srgbClr val="FF0000"/>
            </a:solidFill>
          </a:endParaRPr>
        </a:p>
      </dgm:t>
    </dgm:pt>
    <dgm:pt modelId="{771C6E73-90A6-47D6-948E-BC6FC5234ECC}" type="parTrans" cxnId="{F5CC9657-D34B-443A-A7B9-DC1A55627211}">
      <dgm:prSet/>
      <dgm:spPr/>
      <dgm:t>
        <a:bodyPr/>
        <a:lstStyle/>
        <a:p>
          <a:endParaRPr lang="en-GB"/>
        </a:p>
      </dgm:t>
    </dgm:pt>
    <dgm:pt modelId="{4C8F9E06-1E2D-4839-B84D-3C2259467B52}" type="sibTrans" cxnId="{F5CC9657-D34B-443A-A7B9-DC1A55627211}">
      <dgm:prSet/>
      <dgm:spPr/>
      <dgm:t>
        <a:bodyPr/>
        <a:lstStyle/>
        <a:p>
          <a:endParaRPr lang="en-GB"/>
        </a:p>
      </dgm:t>
    </dgm:pt>
    <dgm:pt modelId="{EEF6DAE3-54D6-4DD0-8FAD-3B5B73AA55E1}">
      <dgm:prSet phldrT="[Text]"/>
      <dgm:spPr/>
      <dgm:t>
        <a:bodyPr/>
        <a:lstStyle/>
        <a:p>
          <a:r>
            <a:rPr lang="en-GB" dirty="0" smtClean="0"/>
            <a:t>Individual 2</a:t>
          </a:r>
          <a:endParaRPr lang="en-GB" dirty="0"/>
        </a:p>
      </dgm:t>
    </dgm:pt>
    <dgm:pt modelId="{07AED1F0-2BD0-4E83-974F-EDF88304570A}" type="parTrans" cxnId="{5686548D-BE1D-42EA-ACCB-A3BB407DF160}">
      <dgm:prSet/>
      <dgm:spPr/>
      <dgm:t>
        <a:bodyPr/>
        <a:lstStyle/>
        <a:p>
          <a:endParaRPr lang="en-GB"/>
        </a:p>
      </dgm:t>
    </dgm:pt>
    <dgm:pt modelId="{5FB11677-AC51-4A2C-8BA4-A5C42950D44E}" type="sibTrans" cxnId="{5686548D-BE1D-42EA-ACCB-A3BB407DF160}">
      <dgm:prSet/>
      <dgm:spPr/>
      <dgm:t>
        <a:bodyPr/>
        <a:lstStyle/>
        <a:p>
          <a:endParaRPr lang="en-GB"/>
        </a:p>
      </dgm:t>
    </dgm:pt>
    <dgm:pt modelId="{DD6626F7-D815-4950-B20E-EA4CCA20705A}">
      <dgm:prSet phldrT="[Text]"/>
      <dgm:spPr>
        <a:blipFill rotWithShape="1">
          <a:blip xmlns:r="http://schemas.openxmlformats.org/officeDocument/2006/relationships" r:embed="rId2"/>
          <a:stretch>
            <a:fillRect l="-3226" r="-7258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92425C21-09A6-4E52-964C-293DDBAF4652}" type="parTrans" cxnId="{46A14768-5F52-4226-B722-D113333066F6}">
      <dgm:prSet/>
      <dgm:spPr/>
      <dgm:t>
        <a:bodyPr/>
        <a:lstStyle/>
        <a:p>
          <a:endParaRPr lang="en-GB"/>
        </a:p>
      </dgm:t>
    </dgm:pt>
    <dgm:pt modelId="{35686BA7-7F75-4D15-97BD-55434DF59453}" type="sibTrans" cxnId="{46A14768-5F52-4226-B722-D113333066F6}">
      <dgm:prSet/>
      <dgm:spPr/>
      <dgm:t>
        <a:bodyPr/>
        <a:lstStyle/>
        <a:p>
          <a:endParaRPr lang="en-GB"/>
        </a:p>
      </dgm:t>
    </dgm:pt>
    <dgm:pt modelId="{4A7DE520-B3A4-4AFE-A9E1-281D7B27040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Ward 2</a:t>
          </a:r>
          <a:endParaRPr lang="en-GB" dirty="0"/>
        </a:p>
      </dgm:t>
    </dgm:pt>
    <dgm:pt modelId="{F3E2DD4A-9F30-48D9-B028-47D7EFE8BFEF}" type="parTrans" cxnId="{03C82EC1-ED73-4D2C-AF9E-9DB0F93348CE}">
      <dgm:prSet/>
      <dgm:spPr/>
      <dgm:t>
        <a:bodyPr/>
        <a:lstStyle/>
        <a:p>
          <a:endParaRPr lang="en-GB"/>
        </a:p>
      </dgm:t>
    </dgm:pt>
    <dgm:pt modelId="{0E8C7027-D804-4098-82BF-D301402E7723}" type="sibTrans" cxnId="{03C82EC1-ED73-4D2C-AF9E-9DB0F93348CE}">
      <dgm:prSet/>
      <dgm:spPr/>
      <dgm:t>
        <a:bodyPr/>
        <a:lstStyle/>
        <a:p>
          <a:endParaRPr lang="en-GB"/>
        </a:p>
      </dgm:t>
    </dgm:pt>
    <dgm:pt modelId="{6C40BA6F-BB22-4A34-BC26-0BF64AA4E8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?</a:t>
          </a:r>
          <a:endParaRPr lang="en-GB" dirty="0"/>
        </a:p>
      </dgm:t>
    </dgm:pt>
    <dgm:pt modelId="{62DAFFED-8EF1-40A1-BF18-A5971D41BBB6}" type="sibTrans" cxnId="{39AB69F4-F4C1-4FC6-BF10-3F2BF930B8EE}">
      <dgm:prSet/>
      <dgm:spPr/>
      <dgm:t>
        <a:bodyPr/>
        <a:lstStyle/>
        <a:p>
          <a:endParaRPr lang="en-GB"/>
        </a:p>
      </dgm:t>
    </dgm:pt>
    <dgm:pt modelId="{107EB9B3-B140-49F5-A949-A9C0773FB7D1}" type="parTrans" cxnId="{39AB69F4-F4C1-4FC6-BF10-3F2BF930B8EE}">
      <dgm:prSet/>
      <dgm:spPr/>
      <dgm:t>
        <a:bodyPr/>
        <a:lstStyle/>
        <a:p>
          <a:endParaRPr lang="en-GB"/>
        </a:p>
      </dgm:t>
    </dgm:pt>
    <dgm:pt modelId="{319FFB40-C8F9-4866-BC85-D11D691E4766}" type="pres">
      <dgm:prSet presAssocID="{320737C1-383E-4E57-B56D-89DA5B9B0B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F00E3-B51B-4C0A-A6A6-EC5A44107A3A}" type="pres">
      <dgm:prSet presAssocID="{320737C1-383E-4E57-B56D-89DA5B9B0BB2}" presName="hierFlow" presStyleCnt="0"/>
      <dgm:spPr/>
    </dgm:pt>
    <dgm:pt modelId="{CEB5E6B2-718F-44FA-AA61-647B88A369C2}" type="pres">
      <dgm:prSet presAssocID="{320737C1-383E-4E57-B56D-89DA5B9B0BB2}" presName="firstBuf" presStyleCnt="0"/>
      <dgm:spPr/>
    </dgm:pt>
    <dgm:pt modelId="{01EA62A3-A665-4F2D-A245-47FDC491F2CF}" type="pres">
      <dgm:prSet presAssocID="{320737C1-383E-4E57-B56D-89DA5B9B0B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367706-0F14-4A7E-AE6A-504A7D3E06D9}" type="pres">
      <dgm:prSet presAssocID="{2342DB19-AC98-4009-B4EB-CFFA0348D260}" presName="Name14" presStyleCnt="0"/>
      <dgm:spPr/>
    </dgm:pt>
    <dgm:pt modelId="{4B3E1F06-D85E-4FFF-9D0D-0CEF5BADAA7F}" type="pres">
      <dgm:prSet presAssocID="{2342DB19-AC98-4009-B4EB-CFFA0348D26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2DF744-ED8E-4E8C-B861-5185D1AED250}" type="pres">
      <dgm:prSet presAssocID="{2342DB19-AC98-4009-B4EB-CFFA0348D260}" presName="hierChild2" presStyleCnt="0"/>
      <dgm:spPr/>
    </dgm:pt>
    <dgm:pt modelId="{D9FB56CA-41A5-4FE1-83F4-70D1580C4E12}" type="pres">
      <dgm:prSet presAssocID="{C36ADFD0-CB55-4A76-A902-0EE5291F026C}" presName="Name19" presStyleLbl="parChTrans1D2" presStyleIdx="0" presStyleCnt="3"/>
      <dgm:spPr/>
      <dgm:t>
        <a:bodyPr/>
        <a:lstStyle/>
        <a:p>
          <a:endParaRPr lang="en-GB"/>
        </a:p>
      </dgm:t>
    </dgm:pt>
    <dgm:pt modelId="{E5348F78-4828-4C0C-94C0-6F506096927E}" type="pres">
      <dgm:prSet presAssocID="{4ADE8C54-05D5-4C9B-BE73-3F79CF56A11A}" presName="Name21" presStyleCnt="0"/>
      <dgm:spPr/>
    </dgm:pt>
    <dgm:pt modelId="{E3DF9873-99BF-401F-BB1D-C3FC1C788FCE}" type="pres">
      <dgm:prSet presAssocID="{4ADE8C54-05D5-4C9B-BE73-3F79CF56A11A}" presName="level2Shape" presStyleLbl="node2" presStyleIdx="0" presStyleCnt="3"/>
      <dgm:spPr/>
      <dgm:t>
        <a:bodyPr/>
        <a:lstStyle/>
        <a:p>
          <a:endParaRPr lang="en-GB"/>
        </a:p>
      </dgm:t>
    </dgm:pt>
    <dgm:pt modelId="{0D56B7D1-706B-4755-BF89-CB8087326CC8}" type="pres">
      <dgm:prSet presAssocID="{4ADE8C54-05D5-4C9B-BE73-3F79CF56A11A}" presName="hierChild3" presStyleCnt="0"/>
      <dgm:spPr/>
    </dgm:pt>
    <dgm:pt modelId="{45FEFC88-C19F-4D44-AE50-0A325009404F}" type="pres">
      <dgm:prSet presAssocID="{4160563E-FF42-49B9-9320-C25405B0CDFB}" presName="Name19" presStyleLbl="parChTrans1D3" presStyleIdx="0" presStyleCnt="6"/>
      <dgm:spPr/>
      <dgm:t>
        <a:bodyPr/>
        <a:lstStyle/>
        <a:p>
          <a:endParaRPr lang="en-GB"/>
        </a:p>
      </dgm:t>
    </dgm:pt>
    <dgm:pt modelId="{6244643D-D8F7-4ABD-9C37-D99680C73BE2}" type="pres">
      <dgm:prSet presAssocID="{FEE2B8B1-E556-4836-ADB7-48B4E879AD1D}" presName="Name21" presStyleCnt="0"/>
      <dgm:spPr/>
    </dgm:pt>
    <dgm:pt modelId="{0301E203-70EE-4CA9-8E7C-19470D7C166D}" type="pres">
      <dgm:prSet presAssocID="{FEE2B8B1-E556-4836-ADB7-48B4E879AD1D}" presName="level2Shape" presStyleLbl="node3" presStyleIdx="0" presStyleCnt="6"/>
      <dgm:spPr/>
      <dgm:t>
        <a:bodyPr/>
        <a:lstStyle/>
        <a:p>
          <a:endParaRPr lang="en-GB"/>
        </a:p>
      </dgm:t>
    </dgm:pt>
    <dgm:pt modelId="{AE6EC0E5-F020-4147-A313-1B49959464D2}" type="pres">
      <dgm:prSet presAssocID="{FEE2B8B1-E556-4836-ADB7-48B4E879AD1D}" presName="hierChild3" presStyleCnt="0"/>
      <dgm:spPr/>
    </dgm:pt>
    <dgm:pt modelId="{B339C2F4-26F2-40EF-BA2B-BB6B50D14411}" type="pres">
      <dgm:prSet presAssocID="{07AED1F0-2BD0-4E83-974F-EDF88304570A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0037045-10F3-4E54-B1B1-2F24CF4CCEB9}" type="pres">
      <dgm:prSet presAssocID="{EEF6DAE3-54D6-4DD0-8FAD-3B5B73AA55E1}" presName="Name21" presStyleCnt="0"/>
      <dgm:spPr/>
    </dgm:pt>
    <dgm:pt modelId="{6B20853F-F458-476A-9314-F8A0AF9F67ED}" type="pres">
      <dgm:prSet presAssocID="{EEF6DAE3-54D6-4DD0-8FAD-3B5B73AA55E1}" presName="level2Shape" presStyleLbl="node3" presStyleIdx="1" presStyleCnt="6"/>
      <dgm:spPr/>
      <dgm:t>
        <a:bodyPr/>
        <a:lstStyle/>
        <a:p>
          <a:endParaRPr lang="en-GB"/>
        </a:p>
      </dgm:t>
    </dgm:pt>
    <dgm:pt modelId="{1F3D3C88-FBEA-4244-93D6-AD2A87D9BA79}" type="pres">
      <dgm:prSet presAssocID="{EEF6DAE3-54D6-4DD0-8FAD-3B5B73AA55E1}" presName="hierChild3" presStyleCnt="0"/>
      <dgm:spPr/>
    </dgm:pt>
    <dgm:pt modelId="{BBC77445-05CD-43A2-B1E4-7F3CDC9857E7}" type="pres">
      <dgm:prSet presAssocID="{0C0D6A61-28CF-43CD-9093-8E2465060F25}" presName="Name19" presStyleLbl="parChTrans1D3" presStyleIdx="2" presStyleCnt="6"/>
      <dgm:spPr/>
      <dgm:t>
        <a:bodyPr/>
        <a:lstStyle/>
        <a:p>
          <a:endParaRPr lang="en-GB"/>
        </a:p>
      </dgm:t>
    </dgm:pt>
    <dgm:pt modelId="{A0BD895B-91D1-43E2-BC03-A07D7027EF0F}" type="pres">
      <dgm:prSet presAssocID="{B12CADC0-1181-403C-A4C9-16B023E5BB23}" presName="Name21" presStyleCnt="0"/>
      <dgm:spPr/>
    </dgm:pt>
    <dgm:pt modelId="{3FB9D005-0579-4998-AC0C-8F43B93C79EB}" type="pres">
      <dgm:prSet presAssocID="{B12CADC0-1181-403C-A4C9-16B023E5BB23}" presName="level2Shape" presStyleLbl="node3" presStyleIdx="2" presStyleCnt="6"/>
      <dgm:spPr/>
      <dgm:t>
        <a:bodyPr/>
        <a:lstStyle/>
        <a:p>
          <a:endParaRPr lang="en-GB"/>
        </a:p>
      </dgm:t>
    </dgm:pt>
    <dgm:pt modelId="{53D5D3F7-9A02-401B-B019-65C8B3BFC5C4}" type="pres">
      <dgm:prSet presAssocID="{B12CADC0-1181-403C-A4C9-16B023E5BB23}" presName="hierChild3" presStyleCnt="0"/>
      <dgm:spPr/>
    </dgm:pt>
    <dgm:pt modelId="{0F2141E8-A29E-4B60-898E-C0033D252104}" type="pres">
      <dgm:prSet presAssocID="{F3E2DD4A-9F30-48D9-B028-47D7EFE8BFEF}" presName="Name19" presStyleLbl="parChTrans1D2" presStyleIdx="1" presStyleCnt="3"/>
      <dgm:spPr/>
      <dgm:t>
        <a:bodyPr/>
        <a:lstStyle/>
        <a:p>
          <a:endParaRPr lang="en-GB"/>
        </a:p>
      </dgm:t>
    </dgm:pt>
    <dgm:pt modelId="{03B3AF10-2CC6-4BC9-B855-6252AB99C191}" type="pres">
      <dgm:prSet presAssocID="{4A7DE520-B3A4-4AFE-A9E1-281D7B27040F}" presName="Name21" presStyleCnt="0"/>
      <dgm:spPr/>
    </dgm:pt>
    <dgm:pt modelId="{72A1506C-AEC0-4987-999B-DA891F750375}" type="pres">
      <dgm:prSet presAssocID="{4A7DE520-B3A4-4AFE-A9E1-281D7B27040F}" presName="level2Shape" presStyleLbl="node2" presStyleIdx="1" presStyleCnt="3"/>
      <dgm:spPr/>
      <dgm:t>
        <a:bodyPr/>
        <a:lstStyle/>
        <a:p>
          <a:endParaRPr lang="en-GB"/>
        </a:p>
      </dgm:t>
    </dgm:pt>
    <dgm:pt modelId="{7FE4AC27-4611-42B3-A3D5-D33CA42789A5}" type="pres">
      <dgm:prSet presAssocID="{4A7DE520-B3A4-4AFE-A9E1-281D7B27040F}" presName="hierChild3" presStyleCnt="0"/>
      <dgm:spPr/>
    </dgm:pt>
    <dgm:pt modelId="{D0BD7D18-430A-4DF1-9849-BB82560E7DBB}" type="pres">
      <dgm:prSet presAssocID="{107EB9B3-B140-49F5-A949-A9C0773FB7D1}" presName="Name19" presStyleLbl="parChTrans1D3" presStyleIdx="3" presStyleCnt="6"/>
      <dgm:spPr/>
      <dgm:t>
        <a:bodyPr/>
        <a:lstStyle/>
        <a:p>
          <a:endParaRPr lang="en-GB"/>
        </a:p>
      </dgm:t>
    </dgm:pt>
    <dgm:pt modelId="{F1BFCC6A-1629-4CD4-A8B1-0DCEC11C6FAF}" type="pres">
      <dgm:prSet presAssocID="{6C40BA6F-BB22-4A34-BC26-0BF64AA4E888}" presName="Name21" presStyleCnt="0"/>
      <dgm:spPr/>
    </dgm:pt>
    <dgm:pt modelId="{AC40842D-1319-4C08-B876-A030E4047BC8}" type="pres">
      <dgm:prSet presAssocID="{6C40BA6F-BB22-4A34-BC26-0BF64AA4E888}" presName="level2Shape" presStyleLbl="node3" presStyleIdx="3" presStyleCnt="6"/>
      <dgm:spPr/>
      <dgm:t>
        <a:bodyPr/>
        <a:lstStyle/>
        <a:p>
          <a:endParaRPr lang="en-GB"/>
        </a:p>
      </dgm:t>
    </dgm:pt>
    <dgm:pt modelId="{A8A6A19E-91FA-49B2-9BCF-B62997FA84A9}" type="pres">
      <dgm:prSet presAssocID="{6C40BA6F-BB22-4A34-BC26-0BF64AA4E888}" presName="hierChild3" presStyleCnt="0"/>
      <dgm:spPr/>
    </dgm:pt>
    <dgm:pt modelId="{8A610F98-25BE-40DF-A0D0-CCEF54F7BCAB}" type="pres">
      <dgm:prSet presAssocID="{5D6FF7B1-4677-471D-BA1A-E767558861A2}" presName="Name19" presStyleLbl="parChTrans1D2" presStyleIdx="2" presStyleCnt="3"/>
      <dgm:spPr/>
      <dgm:t>
        <a:bodyPr/>
        <a:lstStyle/>
        <a:p>
          <a:endParaRPr lang="en-GB"/>
        </a:p>
      </dgm:t>
    </dgm:pt>
    <dgm:pt modelId="{159EACA9-AA98-4125-9163-45E48E5F2ECF}" type="pres">
      <dgm:prSet presAssocID="{9004C583-44FD-4EAA-ACA8-15FBC75DA324}" presName="Name21" presStyleCnt="0"/>
      <dgm:spPr/>
    </dgm:pt>
    <dgm:pt modelId="{11BFD9E6-3E1D-4AB1-BA78-D92832B94122}" type="pres">
      <dgm:prSet presAssocID="{9004C583-44FD-4EAA-ACA8-15FBC75DA324}" presName="level2Shape" presStyleLbl="node2" presStyleIdx="2" presStyleCnt="3"/>
      <dgm:spPr/>
      <dgm:t>
        <a:bodyPr/>
        <a:lstStyle/>
        <a:p>
          <a:endParaRPr lang="en-GB"/>
        </a:p>
      </dgm:t>
    </dgm:pt>
    <dgm:pt modelId="{28528490-7EF3-41CA-95FD-1AE5C2BC5225}" type="pres">
      <dgm:prSet presAssocID="{9004C583-44FD-4EAA-ACA8-15FBC75DA324}" presName="hierChild3" presStyleCnt="0"/>
      <dgm:spPr/>
    </dgm:pt>
    <dgm:pt modelId="{611F1E3F-B7F4-45AA-BD17-9AF71B14FB83}" type="pres">
      <dgm:prSet presAssocID="{CC07C9B1-5168-41F1-875F-D857029F876A}" presName="Name19" presStyleLbl="parChTrans1D3" presStyleIdx="4" presStyleCnt="6"/>
      <dgm:spPr/>
      <dgm:t>
        <a:bodyPr/>
        <a:lstStyle/>
        <a:p>
          <a:endParaRPr lang="en-GB"/>
        </a:p>
      </dgm:t>
    </dgm:pt>
    <dgm:pt modelId="{65379D8E-2B61-4B77-8853-D49749748E26}" type="pres">
      <dgm:prSet presAssocID="{D386AA82-C75F-4CDC-A424-1B773FA2B7D2}" presName="Name21" presStyleCnt="0"/>
      <dgm:spPr/>
    </dgm:pt>
    <dgm:pt modelId="{23F50534-4CC9-47CB-BE29-0D7FF7CD472B}" type="pres">
      <dgm:prSet presAssocID="{D386AA82-C75F-4CDC-A424-1B773FA2B7D2}" presName="level2Shape" presStyleLbl="node3" presStyleIdx="4" presStyleCnt="6"/>
      <dgm:spPr/>
      <dgm:t>
        <a:bodyPr/>
        <a:lstStyle/>
        <a:p>
          <a:endParaRPr lang="en-GB"/>
        </a:p>
      </dgm:t>
    </dgm:pt>
    <dgm:pt modelId="{42C21F6B-F3E4-4B66-945C-37020B60C185}" type="pres">
      <dgm:prSet presAssocID="{D386AA82-C75F-4CDC-A424-1B773FA2B7D2}" presName="hierChild3" presStyleCnt="0"/>
      <dgm:spPr/>
    </dgm:pt>
    <dgm:pt modelId="{C8C94A39-B10C-4ACB-AEEC-21EE16987DED}" type="pres">
      <dgm:prSet presAssocID="{92425C21-09A6-4E52-964C-293DDBAF4652}" presName="Name19" presStyleLbl="parChTrans1D3" presStyleIdx="5" presStyleCnt="6"/>
      <dgm:spPr/>
      <dgm:t>
        <a:bodyPr/>
        <a:lstStyle/>
        <a:p>
          <a:endParaRPr lang="en-GB"/>
        </a:p>
      </dgm:t>
    </dgm:pt>
    <dgm:pt modelId="{DCCDFEAC-6EEC-4CD7-BF6A-63F706EE59D9}" type="pres">
      <dgm:prSet presAssocID="{DD6626F7-D815-4950-B20E-EA4CCA20705A}" presName="Name21" presStyleCnt="0"/>
      <dgm:spPr/>
    </dgm:pt>
    <dgm:pt modelId="{A6B729DF-632F-487D-8D0F-17549F091E5F}" type="pres">
      <dgm:prSet presAssocID="{DD6626F7-D815-4950-B20E-EA4CCA20705A}" presName="level2Shape" presStyleLbl="node3" presStyleIdx="5" presStyleCnt="6"/>
      <dgm:spPr/>
      <dgm:t>
        <a:bodyPr/>
        <a:lstStyle/>
        <a:p>
          <a:endParaRPr lang="en-GB"/>
        </a:p>
      </dgm:t>
    </dgm:pt>
    <dgm:pt modelId="{1600CA9C-1C26-4B16-9E7B-B66A363CCFBB}" type="pres">
      <dgm:prSet presAssocID="{DD6626F7-D815-4950-B20E-EA4CCA20705A}" presName="hierChild3" presStyleCnt="0"/>
      <dgm:spPr/>
    </dgm:pt>
    <dgm:pt modelId="{8B92E387-9DF6-4812-A8A7-C8050A41380F}" type="pres">
      <dgm:prSet presAssocID="{320737C1-383E-4E57-B56D-89DA5B9B0BB2}" presName="bgShapesFlow" presStyleCnt="0"/>
      <dgm:spPr/>
    </dgm:pt>
    <dgm:pt modelId="{8C8E72BF-67DA-4FF7-9BD3-6AF07C7566FD}" type="pres">
      <dgm:prSet presAssocID="{23628D3B-6DF9-43F2-8BA0-5F043685B734}" presName="rectComp" presStyleCnt="0"/>
      <dgm:spPr/>
    </dgm:pt>
    <dgm:pt modelId="{7AB820F7-02B0-48BB-AF8B-A4F6485C729A}" type="pres">
      <dgm:prSet presAssocID="{23628D3B-6DF9-43F2-8BA0-5F043685B734}" presName="bgRect" presStyleLbl="bgShp" presStyleIdx="0" presStyleCnt="3"/>
      <dgm:spPr/>
      <dgm:t>
        <a:bodyPr/>
        <a:lstStyle/>
        <a:p>
          <a:endParaRPr lang="en-GB"/>
        </a:p>
      </dgm:t>
    </dgm:pt>
    <dgm:pt modelId="{2A019701-1730-4955-B8EB-A21197383744}" type="pres">
      <dgm:prSet presAssocID="{23628D3B-6DF9-43F2-8BA0-5F043685B7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15656-A541-4F44-B9AD-31D9515D39F5}" type="pres">
      <dgm:prSet presAssocID="{23628D3B-6DF9-43F2-8BA0-5F043685B734}" presName="spComp" presStyleCnt="0"/>
      <dgm:spPr/>
    </dgm:pt>
    <dgm:pt modelId="{E4FC77AD-BF6F-4CFF-AB4A-7A3331BCF6AA}" type="pres">
      <dgm:prSet presAssocID="{23628D3B-6DF9-43F2-8BA0-5F043685B734}" presName="vSp" presStyleCnt="0"/>
      <dgm:spPr/>
    </dgm:pt>
    <dgm:pt modelId="{20C62D3B-B9A8-43FF-A080-AA3254B9337E}" type="pres">
      <dgm:prSet presAssocID="{7903DED5-8266-4480-9111-7E0E694D97EF}" presName="rectComp" presStyleCnt="0"/>
      <dgm:spPr/>
    </dgm:pt>
    <dgm:pt modelId="{FEFA474D-1976-4F95-9E8D-161A451611B3}" type="pres">
      <dgm:prSet presAssocID="{7903DED5-8266-4480-9111-7E0E694D97EF}" presName="bgRect" presStyleLbl="bgShp" presStyleIdx="1" presStyleCnt="3"/>
      <dgm:spPr/>
      <dgm:t>
        <a:bodyPr/>
        <a:lstStyle/>
        <a:p>
          <a:endParaRPr lang="en-GB"/>
        </a:p>
      </dgm:t>
    </dgm:pt>
    <dgm:pt modelId="{D268AA51-1CA0-42C4-B07E-01AE537328BE}" type="pres">
      <dgm:prSet presAssocID="{7903DED5-8266-4480-9111-7E0E694D97E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068B5-06FC-4493-8BC1-E2624E76E1A3}" type="pres">
      <dgm:prSet presAssocID="{7903DED5-8266-4480-9111-7E0E694D97EF}" presName="spComp" presStyleCnt="0"/>
      <dgm:spPr/>
    </dgm:pt>
    <dgm:pt modelId="{36E29C70-8656-4360-A076-B9CA811FBE11}" type="pres">
      <dgm:prSet presAssocID="{7903DED5-8266-4480-9111-7E0E694D97EF}" presName="vSp" presStyleCnt="0"/>
      <dgm:spPr/>
    </dgm:pt>
    <dgm:pt modelId="{82240179-DF1B-45C2-BE42-685441587BCA}" type="pres">
      <dgm:prSet presAssocID="{05E57FB5-C667-4C56-BAF4-D8A912D377F6}" presName="rectComp" presStyleCnt="0"/>
      <dgm:spPr/>
    </dgm:pt>
    <dgm:pt modelId="{DD0A15AB-9ED0-4F3D-A5A8-6D65F73B1D49}" type="pres">
      <dgm:prSet presAssocID="{05E57FB5-C667-4C56-BAF4-D8A912D377F6}" presName="bgRect" presStyleLbl="bgShp" presStyleIdx="2" presStyleCnt="3"/>
      <dgm:spPr/>
      <dgm:t>
        <a:bodyPr/>
        <a:lstStyle/>
        <a:p>
          <a:endParaRPr lang="en-GB"/>
        </a:p>
      </dgm:t>
    </dgm:pt>
    <dgm:pt modelId="{8C932AF0-8479-4FBB-AD8F-99AC0481BAB5}" type="pres">
      <dgm:prSet presAssocID="{05E57FB5-C667-4C56-BAF4-D8A912D377F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AB69F4-F4C1-4FC6-BF10-3F2BF930B8EE}" srcId="{4A7DE520-B3A4-4AFE-A9E1-281D7B27040F}" destId="{6C40BA6F-BB22-4A34-BC26-0BF64AA4E888}" srcOrd="0" destOrd="0" parTransId="{107EB9B3-B140-49F5-A949-A9C0773FB7D1}" sibTransId="{62DAFFED-8EF1-40A1-BF18-A5971D41BBB6}"/>
    <dgm:cxn modelId="{10CAD68D-718A-48FE-A0E4-53853C988538}" srcId="{2342DB19-AC98-4009-B4EB-CFFA0348D260}" destId="{4ADE8C54-05D5-4C9B-BE73-3F79CF56A11A}" srcOrd="0" destOrd="0" parTransId="{C36ADFD0-CB55-4A76-A902-0EE5291F026C}" sibTransId="{973CCE1B-1F68-4CFF-A444-DC2E7F4012DC}"/>
    <dgm:cxn modelId="{933C1D77-4997-441B-B87E-A4B796152E6D}" type="presOf" srcId="{05E57FB5-C667-4C56-BAF4-D8A912D377F6}" destId="{8C932AF0-8479-4FBB-AD8F-99AC0481BAB5}" srcOrd="1" destOrd="0" presId="urn:microsoft.com/office/officeart/2005/8/layout/hierarchy6"/>
    <dgm:cxn modelId="{4A0AD79A-9F42-49CF-A1D0-99205FABE1CF}" srcId="{320737C1-383E-4E57-B56D-89DA5B9B0BB2}" destId="{7903DED5-8266-4480-9111-7E0E694D97EF}" srcOrd="2" destOrd="0" parTransId="{20929F53-7051-49D8-862F-ACEEDC5BD48B}" sibTransId="{5D389DAB-47CA-428C-9ADE-E8AA1BBFE600}"/>
    <dgm:cxn modelId="{5407A9C9-F0EE-466A-9F43-37E3DE56A15F}" type="presOf" srcId="{9004C583-44FD-4EAA-ACA8-15FBC75DA324}" destId="{11BFD9E6-3E1D-4AB1-BA78-D92832B94122}" srcOrd="0" destOrd="0" presId="urn:microsoft.com/office/officeart/2005/8/layout/hierarchy6"/>
    <dgm:cxn modelId="{46DFC9E4-06BB-4597-823D-7B6A91DE31AA}" type="presOf" srcId="{4ADE8C54-05D5-4C9B-BE73-3F79CF56A11A}" destId="{E3DF9873-99BF-401F-BB1D-C3FC1C788FCE}" srcOrd="0" destOrd="0" presId="urn:microsoft.com/office/officeart/2005/8/layout/hierarchy6"/>
    <dgm:cxn modelId="{F26C7879-2B54-46CE-9907-E1BD37F14694}" srcId="{4ADE8C54-05D5-4C9B-BE73-3F79CF56A11A}" destId="{B12CADC0-1181-403C-A4C9-16B023E5BB23}" srcOrd="2" destOrd="0" parTransId="{0C0D6A61-28CF-43CD-9093-8E2465060F25}" sibTransId="{685087ED-C0B4-4738-BABD-55A9A6A3C2B7}"/>
    <dgm:cxn modelId="{6AE8F765-C467-4C4E-B5A4-970DEBD6BC40}" type="presOf" srcId="{5D6FF7B1-4677-471D-BA1A-E767558861A2}" destId="{8A610F98-25BE-40DF-A0D0-CCEF54F7BCAB}" srcOrd="0" destOrd="0" presId="urn:microsoft.com/office/officeart/2005/8/layout/hierarchy6"/>
    <dgm:cxn modelId="{3F5B9181-FAC8-48D8-B5B3-110AB73B08A1}" type="presOf" srcId="{DD6626F7-D815-4950-B20E-EA4CCA20705A}" destId="{A6B729DF-632F-487D-8D0F-17549F091E5F}" srcOrd="0" destOrd="0" presId="urn:microsoft.com/office/officeart/2005/8/layout/hierarchy6"/>
    <dgm:cxn modelId="{03C82EC1-ED73-4D2C-AF9E-9DB0F93348CE}" srcId="{2342DB19-AC98-4009-B4EB-CFFA0348D260}" destId="{4A7DE520-B3A4-4AFE-A9E1-281D7B27040F}" srcOrd="1" destOrd="0" parTransId="{F3E2DD4A-9F30-48D9-B028-47D7EFE8BFEF}" sibTransId="{0E8C7027-D804-4098-82BF-D301402E7723}"/>
    <dgm:cxn modelId="{CDD21B98-DEAB-439D-8624-B7339F9F63E1}" type="presOf" srcId="{C36ADFD0-CB55-4A76-A902-0EE5291F026C}" destId="{D9FB56CA-41A5-4FE1-83F4-70D1580C4E12}" srcOrd="0" destOrd="0" presId="urn:microsoft.com/office/officeart/2005/8/layout/hierarchy6"/>
    <dgm:cxn modelId="{319FC908-EEB8-4F4A-B467-23D83F214863}" srcId="{320737C1-383E-4E57-B56D-89DA5B9B0BB2}" destId="{2342DB19-AC98-4009-B4EB-CFFA0348D260}" srcOrd="0" destOrd="0" parTransId="{B18C44D2-FA01-457F-B753-D4B7365B0AC6}" sibTransId="{8E033B1E-CEB5-49F9-8E3E-1D7C00E68285}"/>
    <dgm:cxn modelId="{8D75C9BB-A219-431C-8099-295A4DD22AF7}" type="presOf" srcId="{FEE2B8B1-E556-4836-ADB7-48B4E879AD1D}" destId="{0301E203-70EE-4CA9-8E7C-19470D7C166D}" srcOrd="0" destOrd="0" presId="urn:microsoft.com/office/officeart/2005/8/layout/hierarchy6"/>
    <dgm:cxn modelId="{43209560-E9A7-4765-93C8-A5DEA80922C9}" type="presOf" srcId="{23628D3B-6DF9-43F2-8BA0-5F043685B734}" destId="{7AB820F7-02B0-48BB-AF8B-A4F6485C729A}" srcOrd="0" destOrd="0" presId="urn:microsoft.com/office/officeart/2005/8/layout/hierarchy6"/>
    <dgm:cxn modelId="{83A67218-7C92-495F-8821-7F43FADA8447}" type="presOf" srcId="{2342DB19-AC98-4009-B4EB-CFFA0348D260}" destId="{4B3E1F06-D85E-4FFF-9D0D-0CEF5BADAA7F}" srcOrd="0" destOrd="0" presId="urn:microsoft.com/office/officeart/2005/8/layout/hierarchy6"/>
    <dgm:cxn modelId="{E11998EA-2671-4C8C-A353-E50359E40212}" srcId="{2342DB19-AC98-4009-B4EB-CFFA0348D260}" destId="{9004C583-44FD-4EAA-ACA8-15FBC75DA324}" srcOrd="2" destOrd="0" parTransId="{5D6FF7B1-4677-471D-BA1A-E767558861A2}" sibTransId="{76AA0AE4-A01F-4A34-A8EC-E7129CC68BC7}"/>
    <dgm:cxn modelId="{7D8FD3C3-74B3-41FB-97F7-4669EC23F4E1}" type="presOf" srcId="{4A7DE520-B3A4-4AFE-A9E1-281D7B27040F}" destId="{72A1506C-AEC0-4987-999B-DA891F750375}" srcOrd="0" destOrd="0" presId="urn:microsoft.com/office/officeart/2005/8/layout/hierarchy6"/>
    <dgm:cxn modelId="{2B273A7B-4132-4ED8-AA28-8FC7CB0F4E6D}" type="presOf" srcId="{B12CADC0-1181-403C-A4C9-16B023E5BB23}" destId="{3FB9D005-0579-4998-AC0C-8F43B93C79EB}" srcOrd="0" destOrd="0" presId="urn:microsoft.com/office/officeart/2005/8/layout/hierarchy6"/>
    <dgm:cxn modelId="{F5CC9657-D34B-443A-A7B9-DC1A55627211}" srcId="{320737C1-383E-4E57-B56D-89DA5B9B0BB2}" destId="{05E57FB5-C667-4C56-BAF4-D8A912D377F6}" srcOrd="3" destOrd="0" parTransId="{771C6E73-90A6-47D6-948E-BC6FC5234ECC}" sibTransId="{4C8F9E06-1E2D-4839-B84D-3C2259467B52}"/>
    <dgm:cxn modelId="{D0289220-F86C-403E-97DC-8BB750A2D50F}" type="presOf" srcId="{23628D3B-6DF9-43F2-8BA0-5F043685B734}" destId="{2A019701-1730-4955-B8EB-A21197383744}" srcOrd="1" destOrd="0" presId="urn:microsoft.com/office/officeart/2005/8/layout/hierarchy6"/>
    <dgm:cxn modelId="{31BA8771-561F-4B5D-BC29-E09DCB49EC00}" srcId="{320737C1-383E-4E57-B56D-89DA5B9B0BB2}" destId="{23628D3B-6DF9-43F2-8BA0-5F043685B734}" srcOrd="1" destOrd="0" parTransId="{A609B1C8-F017-46AE-AC27-B741905D0004}" sibTransId="{04801D2D-98BA-4B91-A766-30C00EEBE225}"/>
    <dgm:cxn modelId="{760E1BBA-FEF5-43C3-B5DB-4798559E0BF9}" type="presOf" srcId="{07AED1F0-2BD0-4E83-974F-EDF88304570A}" destId="{B339C2F4-26F2-40EF-BA2B-BB6B50D14411}" srcOrd="0" destOrd="0" presId="urn:microsoft.com/office/officeart/2005/8/layout/hierarchy6"/>
    <dgm:cxn modelId="{40332FE7-AAE5-46E7-9F0F-08135F431853}" srcId="{9004C583-44FD-4EAA-ACA8-15FBC75DA324}" destId="{D386AA82-C75F-4CDC-A424-1B773FA2B7D2}" srcOrd="0" destOrd="0" parTransId="{CC07C9B1-5168-41F1-875F-D857029F876A}" sibTransId="{0573A503-480B-497D-991F-617F0CE9D77A}"/>
    <dgm:cxn modelId="{3E576CA6-031B-41C9-BBC8-7A9B9C7AD99E}" type="presOf" srcId="{320737C1-383E-4E57-B56D-89DA5B9B0BB2}" destId="{319FFB40-C8F9-4866-BC85-D11D691E4766}" srcOrd="0" destOrd="0" presId="urn:microsoft.com/office/officeart/2005/8/layout/hierarchy6"/>
    <dgm:cxn modelId="{1E3D3565-4D99-41AC-B288-384BF3E6392C}" type="presOf" srcId="{D386AA82-C75F-4CDC-A424-1B773FA2B7D2}" destId="{23F50534-4CC9-47CB-BE29-0D7FF7CD472B}" srcOrd="0" destOrd="0" presId="urn:microsoft.com/office/officeart/2005/8/layout/hierarchy6"/>
    <dgm:cxn modelId="{A27B13CB-308D-4CB2-A8C8-11CD9CF66F48}" type="presOf" srcId="{7903DED5-8266-4480-9111-7E0E694D97EF}" destId="{FEFA474D-1976-4F95-9E8D-161A451611B3}" srcOrd="0" destOrd="0" presId="urn:microsoft.com/office/officeart/2005/8/layout/hierarchy6"/>
    <dgm:cxn modelId="{5686548D-BE1D-42EA-ACCB-A3BB407DF160}" srcId="{4ADE8C54-05D5-4C9B-BE73-3F79CF56A11A}" destId="{EEF6DAE3-54D6-4DD0-8FAD-3B5B73AA55E1}" srcOrd="1" destOrd="0" parTransId="{07AED1F0-2BD0-4E83-974F-EDF88304570A}" sibTransId="{5FB11677-AC51-4A2C-8BA4-A5C42950D44E}"/>
    <dgm:cxn modelId="{C6F260DE-279D-4E10-BC33-4A1F8B42260C}" srcId="{4ADE8C54-05D5-4C9B-BE73-3F79CF56A11A}" destId="{FEE2B8B1-E556-4836-ADB7-48B4E879AD1D}" srcOrd="0" destOrd="0" parTransId="{4160563E-FF42-49B9-9320-C25405B0CDFB}" sibTransId="{35A7BA91-BFEF-4B66-AEAE-84649F971BD1}"/>
    <dgm:cxn modelId="{A112C964-D32E-49EA-B6F4-83E722CC952D}" type="presOf" srcId="{CC07C9B1-5168-41F1-875F-D857029F876A}" destId="{611F1E3F-B7F4-45AA-BD17-9AF71B14FB83}" srcOrd="0" destOrd="0" presId="urn:microsoft.com/office/officeart/2005/8/layout/hierarchy6"/>
    <dgm:cxn modelId="{7021BFB9-0A64-47B7-9661-A8F3CBE373BF}" type="presOf" srcId="{7903DED5-8266-4480-9111-7E0E694D97EF}" destId="{D268AA51-1CA0-42C4-B07E-01AE537328BE}" srcOrd="1" destOrd="0" presId="urn:microsoft.com/office/officeart/2005/8/layout/hierarchy6"/>
    <dgm:cxn modelId="{E8464F95-3EC7-4522-A3FA-AD39D3EB4A5E}" type="presOf" srcId="{EEF6DAE3-54D6-4DD0-8FAD-3B5B73AA55E1}" destId="{6B20853F-F458-476A-9314-F8A0AF9F67ED}" srcOrd="0" destOrd="0" presId="urn:microsoft.com/office/officeart/2005/8/layout/hierarchy6"/>
    <dgm:cxn modelId="{86864AA7-9910-47CA-BE4E-0C0AE9016A35}" type="presOf" srcId="{F3E2DD4A-9F30-48D9-B028-47D7EFE8BFEF}" destId="{0F2141E8-A29E-4B60-898E-C0033D252104}" srcOrd="0" destOrd="0" presId="urn:microsoft.com/office/officeart/2005/8/layout/hierarchy6"/>
    <dgm:cxn modelId="{5B6DE390-D646-489A-8159-8F83036D782C}" type="presOf" srcId="{92425C21-09A6-4E52-964C-293DDBAF4652}" destId="{C8C94A39-B10C-4ACB-AEEC-21EE16987DED}" srcOrd="0" destOrd="0" presId="urn:microsoft.com/office/officeart/2005/8/layout/hierarchy6"/>
    <dgm:cxn modelId="{46A14768-5F52-4226-B722-D113333066F6}" srcId="{9004C583-44FD-4EAA-ACA8-15FBC75DA324}" destId="{DD6626F7-D815-4950-B20E-EA4CCA20705A}" srcOrd="1" destOrd="0" parTransId="{92425C21-09A6-4E52-964C-293DDBAF4652}" sibTransId="{35686BA7-7F75-4D15-97BD-55434DF59453}"/>
    <dgm:cxn modelId="{4D697FFC-6BA6-4329-BC8A-58875FD6A299}" type="presOf" srcId="{4160563E-FF42-49B9-9320-C25405B0CDFB}" destId="{45FEFC88-C19F-4D44-AE50-0A325009404F}" srcOrd="0" destOrd="0" presId="urn:microsoft.com/office/officeart/2005/8/layout/hierarchy6"/>
    <dgm:cxn modelId="{054CE1AC-B87F-4B15-A124-FF2A5CE933EC}" type="presOf" srcId="{05E57FB5-C667-4C56-BAF4-D8A912D377F6}" destId="{DD0A15AB-9ED0-4F3D-A5A8-6D65F73B1D49}" srcOrd="0" destOrd="0" presId="urn:microsoft.com/office/officeart/2005/8/layout/hierarchy6"/>
    <dgm:cxn modelId="{27E831CE-2B8B-4B85-8933-2D23FACFAF98}" type="presOf" srcId="{0C0D6A61-28CF-43CD-9093-8E2465060F25}" destId="{BBC77445-05CD-43A2-B1E4-7F3CDC9857E7}" srcOrd="0" destOrd="0" presId="urn:microsoft.com/office/officeart/2005/8/layout/hierarchy6"/>
    <dgm:cxn modelId="{3239DC8E-8825-4E54-880C-FC568F7CA962}" type="presOf" srcId="{6C40BA6F-BB22-4A34-BC26-0BF64AA4E888}" destId="{AC40842D-1319-4C08-B876-A030E4047BC8}" srcOrd="0" destOrd="0" presId="urn:microsoft.com/office/officeart/2005/8/layout/hierarchy6"/>
    <dgm:cxn modelId="{75DA8260-77AB-454F-9FD3-8C1311A15EA7}" type="presOf" srcId="{107EB9B3-B140-49F5-A949-A9C0773FB7D1}" destId="{D0BD7D18-430A-4DF1-9849-BB82560E7DBB}" srcOrd="0" destOrd="0" presId="urn:microsoft.com/office/officeart/2005/8/layout/hierarchy6"/>
    <dgm:cxn modelId="{BE0CE94F-0489-41DE-B0E6-52F56689D670}" type="presParOf" srcId="{319FFB40-C8F9-4866-BC85-D11D691E4766}" destId="{510F00E3-B51B-4C0A-A6A6-EC5A44107A3A}" srcOrd="0" destOrd="0" presId="urn:microsoft.com/office/officeart/2005/8/layout/hierarchy6"/>
    <dgm:cxn modelId="{62AA65AF-4B05-45F1-AA53-9CAB15ED54A5}" type="presParOf" srcId="{510F00E3-B51B-4C0A-A6A6-EC5A44107A3A}" destId="{CEB5E6B2-718F-44FA-AA61-647B88A369C2}" srcOrd="0" destOrd="0" presId="urn:microsoft.com/office/officeart/2005/8/layout/hierarchy6"/>
    <dgm:cxn modelId="{E94375E1-9567-45A9-A9A0-DB898F876A69}" type="presParOf" srcId="{510F00E3-B51B-4C0A-A6A6-EC5A44107A3A}" destId="{01EA62A3-A665-4F2D-A245-47FDC491F2CF}" srcOrd="1" destOrd="0" presId="urn:microsoft.com/office/officeart/2005/8/layout/hierarchy6"/>
    <dgm:cxn modelId="{7C515C0F-17CA-440C-87C5-26858C5504D9}" type="presParOf" srcId="{01EA62A3-A665-4F2D-A245-47FDC491F2CF}" destId="{A4367706-0F14-4A7E-AE6A-504A7D3E06D9}" srcOrd="0" destOrd="0" presId="urn:microsoft.com/office/officeart/2005/8/layout/hierarchy6"/>
    <dgm:cxn modelId="{8D47B612-B80F-48EC-ABE1-AE91ED159350}" type="presParOf" srcId="{A4367706-0F14-4A7E-AE6A-504A7D3E06D9}" destId="{4B3E1F06-D85E-4FFF-9D0D-0CEF5BADAA7F}" srcOrd="0" destOrd="0" presId="urn:microsoft.com/office/officeart/2005/8/layout/hierarchy6"/>
    <dgm:cxn modelId="{35117197-4003-4231-A2BE-F942F43DF27D}" type="presParOf" srcId="{A4367706-0F14-4A7E-AE6A-504A7D3E06D9}" destId="{612DF744-ED8E-4E8C-B861-5185D1AED250}" srcOrd="1" destOrd="0" presId="urn:microsoft.com/office/officeart/2005/8/layout/hierarchy6"/>
    <dgm:cxn modelId="{574D3113-A1B9-433F-ADBC-4841534328A4}" type="presParOf" srcId="{612DF744-ED8E-4E8C-B861-5185D1AED250}" destId="{D9FB56CA-41A5-4FE1-83F4-70D1580C4E12}" srcOrd="0" destOrd="0" presId="urn:microsoft.com/office/officeart/2005/8/layout/hierarchy6"/>
    <dgm:cxn modelId="{60F4F827-5BA2-4341-AE01-B1EBC6350FD1}" type="presParOf" srcId="{612DF744-ED8E-4E8C-B861-5185D1AED250}" destId="{E5348F78-4828-4C0C-94C0-6F506096927E}" srcOrd="1" destOrd="0" presId="urn:microsoft.com/office/officeart/2005/8/layout/hierarchy6"/>
    <dgm:cxn modelId="{7C311029-20EC-4D71-BC6E-15E933E99062}" type="presParOf" srcId="{E5348F78-4828-4C0C-94C0-6F506096927E}" destId="{E3DF9873-99BF-401F-BB1D-C3FC1C788FCE}" srcOrd="0" destOrd="0" presId="urn:microsoft.com/office/officeart/2005/8/layout/hierarchy6"/>
    <dgm:cxn modelId="{8E657D58-3850-49B3-BE3E-728D1B078678}" type="presParOf" srcId="{E5348F78-4828-4C0C-94C0-6F506096927E}" destId="{0D56B7D1-706B-4755-BF89-CB8087326CC8}" srcOrd="1" destOrd="0" presId="urn:microsoft.com/office/officeart/2005/8/layout/hierarchy6"/>
    <dgm:cxn modelId="{9D2F5209-8C21-475F-A683-9AC39EC00FB5}" type="presParOf" srcId="{0D56B7D1-706B-4755-BF89-CB8087326CC8}" destId="{45FEFC88-C19F-4D44-AE50-0A325009404F}" srcOrd="0" destOrd="0" presId="urn:microsoft.com/office/officeart/2005/8/layout/hierarchy6"/>
    <dgm:cxn modelId="{D73713B3-11D6-4605-ADB5-B8BC0ECE4E8D}" type="presParOf" srcId="{0D56B7D1-706B-4755-BF89-CB8087326CC8}" destId="{6244643D-D8F7-4ABD-9C37-D99680C73BE2}" srcOrd="1" destOrd="0" presId="urn:microsoft.com/office/officeart/2005/8/layout/hierarchy6"/>
    <dgm:cxn modelId="{AF0CD478-90F8-4111-AAED-DC83391AE341}" type="presParOf" srcId="{6244643D-D8F7-4ABD-9C37-D99680C73BE2}" destId="{0301E203-70EE-4CA9-8E7C-19470D7C166D}" srcOrd="0" destOrd="0" presId="urn:microsoft.com/office/officeart/2005/8/layout/hierarchy6"/>
    <dgm:cxn modelId="{0989925D-8DE0-4082-9F76-D10B34486104}" type="presParOf" srcId="{6244643D-D8F7-4ABD-9C37-D99680C73BE2}" destId="{AE6EC0E5-F020-4147-A313-1B49959464D2}" srcOrd="1" destOrd="0" presId="urn:microsoft.com/office/officeart/2005/8/layout/hierarchy6"/>
    <dgm:cxn modelId="{54890B42-A7BE-40D0-9479-CDDB17689FDE}" type="presParOf" srcId="{0D56B7D1-706B-4755-BF89-CB8087326CC8}" destId="{B339C2F4-26F2-40EF-BA2B-BB6B50D14411}" srcOrd="2" destOrd="0" presId="urn:microsoft.com/office/officeart/2005/8/layout/hierarchy6"/>
    <dgm:cxn modelId="{B0665EE3-3934-4C38-BA1D-4F31FB8705BA}" type="presParOf" srcId="{0D56B7D1-706B-4755-BF89-CB8087326CC8}" destId="{30037045-10F3-4E54-B1B1-2F24CF4CCEB9}" srcOrd="3" destOrd="0" presId="urn:microsoft.com/office/officeart/2005/8/layout/hierarchy6"/>
    <dgm:cxn modelId="{10A7BF44-69C7-444B-B8E8-1D2339A8C3CC}" type="presParOf" srcId="{30037045-10F3-4E54-B1B1-2F24CF4CCEB9}" destId="{6B20853F-F458-476A-9314-F8A0AF9F67ED}" srcOrd="0" destOrd="0" presId="urn:microsoft.com/office/officeart/2005/8/layout/hierarchy6"/>
    <dgm:cxn modelId="{3EF91D22-B46B-473D-A900-F1859F4F5C5C}" type="presParOf" srcId="{30037045-10F3-4E54-B1B1-2F24CF4CCEB9}" destId="{1F3D3C88-FBEA-4244-93D6-AD2A87D9BA79}" srcOrd="1" destOrd="0" presId="urn:microsoft.com/office/officeart/2005/8/layout/hierarchy6"/>
    <dgm:cxn modelId="{B50F5A6A-B28D-4D01-91FD-8131C6436281}" type="presParOf" srcId="{0D56B7D1-706B-4755-BF89-CB8087326CC8}" destId="{BBC77445-05CD-43A2-B1E4-7F3CDC9857E7}" srcOrd="4" destOrd="0" presId="urn:microsoft.com/office/officeart/2005/8/layout/hierarchy6"/>
    <dgm:cxn modelId="{04ECFB93-FB98-47E7-A789-24EB79F0500C}" type="presParOf" srcId="{0D56B7D1-706B-4755-BF89-CB8087326CC8}" destId="{A0BD895B-91D1-43E2-BC03-A07D7027EF0F}" srcOrd="5" destOrd="0" presId="urn:microsoft.com/office/officeart/2005/8/layout/hierarchy6"/>
    <dgm:cxn modelId="{30DE5CA6-6C19-4CAB-AB4F-D83926B83681}" type="presParOf" srcId="{A0BD895B-91D1-43E2-BC03-A07D7027EF0F}" destId="{3FB9D005-0579-4998-AC0C-8F43B93C79EB}" srcOrd="0" destOrd="0" presId="urn:microsoft.com/office/officeart/2005/8/layout/hierarchy6"/>
    <dgm:cxn modelId="{C40B29FB-2446-45D4-A009-FE366B9CAF3A}" type="presParOf" srcId="{A0BD895B-91D1-43E2-BC03-A07D7027EF0F}" destId="{53D5D3F7-9A02-401B-B019-65C8B3BFC5C4}" srcOrd="1" destOrd="0" presId="urn:microsoft.com/office/officeart/2005/8/layout/hierarchy6"/>
    <dgm:cxn modelId="{6296656F-0FF6-4856-B5CA-2B85EC561828}" type="presParOf" srcId="{612DF744-ED8E-4E8C-B861-5185D1AED250}" destId="{0F2141E8-A29E-4B60-898E-C0033D252104}" srcOrd="2" destOrd="0" presId="urn:microsoft.com/office/officeart/2005/8/layout/hierarchy6"/>
    <dgm:cxn modelId="{3ED3985B-035D-4BDC-91A1-0F6D9861107D}" type="presParOf" srcId="{612DF744-ED8E-4E8C-B861-5185D1AED250}" destId="{03B3AF10-2CC6-4BC9-B855-6252AB99C191}" srcOrd="3" destOrd="0" presId="urn:microsoft.com/office/officeart/2005/8/layout/hierarchy6"/>
    <dgm:cxn modelId="{4F4AF31D-E613-4FB1-A829-7A3CE5C63BD3}" type="presParOf" srcId="{03B3AF10-2CC6-4BC9-B855-6252AB99C191}" destId="{72A1506C-AEC0-4987-999B-DA891F750375}" srcOrd="0" destOrd="0" presId="urn:microsoft.com/office/officeart/2005/8/layout/hierarchy6"/>
    <dgm:cxn modelId="{6280973C-534C-49C8-BF7F-4314E6AAF792}" type="presParOf" srcId="{03B3AF10-2CC6-4BC9-B855-6252AB99C191}" destId="{7FE4AC27-4611-42B3-A3D5-D33CA42789A5}" srcOrd="1" destOrd="0" presId="urn:microsoft.com/office/officeart/2005/8/layout/hierarchy6"/>
    <dgm:cxn modelId="{92AB6551-6225-4D48-BF6F-E194B77225AC}" type="presParOf" srcId="{7FE4AC27-4611-42B3-A3D5-D33CA42789A5}" destId="{D0BD7D18-430A-4DF1-9849-BB82560E7DBB}" srcOrd="0" destOrd="0" presId="urn:microsoft.com/office/officeart/2005/8/layout/hierarchy6"/>
    <dgm:cxn modelId="{B387710F-8874-491F-B424-60FB23217866}" type="presParOf" srcId="{7FE4AC27-4611-42B3-A3D5-D33CA42789A5}" destId="{F1BFCC6A-1629-4CD4-A8B1-0DCEC11C6FAF}" srcOrd="1" destOrd="0" presId="urn:microsoft.com/office/officeart/2005/8/layout/hierarchy6"/>
    <dgm:cxn modelId="{B10F9BC6-1A4A-4D84-9116-644F5C1ABBF0}" type="presParOf" srcId="{F1BFCC6A-1629-4CD4-A8B1-0DCEC11C6FAF}" destId="{AC40842D-1319-4C08-B876-A030E4047BC8}" srcOrd="0" destOrd="0" presId="urn:microsoft.com/office/officeart/2005/8/layout/hierarchy6"/>
    <dgm:cxn modelId="{8139905B-2393-48CD-9233-4752BDE2FE4A}" type="presParOf" srcId="{F1BFCC6A-1629-4CD4-A8B1-0DCEC11C6FAF}" destId="{A8A6A19E-91FA-49B2-9BCF-B62997FA84A9}" srcOrd="1" destOrd="0" presId="urn:microsoft.com/office/officeart/2005/8/layout/hierarchy6"/>
    <dgm:cxn modelId="{BDA0CAB6-8CC8-4BA4-A745-BA06C95186E6}" type="presParOf" srcId="{612DF744-ED8E-4E8C-B861-5185D1AED250}" destId="{8A610F98-25BE-40DF-A0D0-CCEF54F7BCAB}" srcOrd="4" destOrd="0" presId="urn:microsoft.com/office/officeart/2005/8/layout/hierarchy6"/>
    <dgm:cxn modelId="{A7DA489E-46FA-4583-9D9B-59A4AA7D82E2}" type="presParOf" srcId="{612DF744-ED8E-4E8C-B861-5185D1AED250}" destId="{159EACA9-AA98-4125-9163-45E48E5F2ECF}" srcOrd="5" destOrd="0" presId="urn:microsoft.com/office/officeart/2005/8/layout/hierarchy6"/>
    <dgm:cxn modelId="{55AF5A1A-5AB6-4230-9552-53106D0C4DB5}" type="presParOf" srcId="{159EACA9-AA98-4125-9163-45E48E5F2ECF}" destId="{11BFD9E6-3E1D-4AB1-BA78-D92832B94122}" srcOrd="0" destOrd="0" presId="urn:microsoft.com/office/officeart/2005/8/layout/hierarchy6"/>
    <dgm:cxn modelId="{8275517F-3C4D-490F-8BF3-D11CDB55B8D1}" type="presParOf" srcId="{159EACA9-AA98-4125-9163-45E48E5F2ECF}" destId="{28528490-7EF3-41CA-95FD-1AE5C2BC5225}" srcOrd="1" destOrd="0" presId="urn:microsoft.com/office/officeart/2005/8/layout/hierarchy6"/>
    <dgm:cxn modelId="{25E551B6-6359-4237-BE59-EB43A0E434FA}" type="presParOf" srcId="{28528490-7EF3-41CA-95FD-1AE5C2BC5225}" destId="{611F1E3F-B7F4-45AA-BD17-9AF71B14FB83}" srcOrd="0" destOrd="0" presId="urn:microsoft.com/office/officeart/2005/8/layout/hierarchy6"/>
    <dgm:cxn modelId="{7803A767-4CA7-493D-8BC0-9749001F8DCA}" type="presParOf" srcId="{28528490-7EF3-41CA-95FD-1AE5C2BC5225}" destId="{65379D8E-2B61-4B77-8853-D49749748E26}" srcOrd="1" destOrd="0" presId="urn:microsoft.com/office/officeart/2005/8/layout/hierarchy6"/>
    <dgm:cxn modelId="{FBFDC938-4381-42E8-8557-436ED42DBFEB}" type="presParOf" srcId="{65379D8E-2B61-4B77-8853-D49749748E26}" destId="{23F50534-4CC9-47CB-BE29-0D7FF7CD472B}" srcOrd="0" destOrd="0" presId="urn:microsoft.com/office/officeart/2005/8/layout/hierarchy6"/>
    <dgm:cxn modelId="{FD50A50D-88D4-4940-9B17-2D8B44152C08}" type="presParOf" srcId="{65379D8E-2B61-4B77-8853-D49749748E26}" destId="{42C21F6B-F3E4-4B66-945C-37020B60C185}" srcOrd="1" destOrd="0" presId="urn:microsoft.com/office/officeart/2005/8/layout/hierarchy6"/>
    <dgm:cxn modelId="{D57D0FB6-6391-431C-A798-134AD1B62672}" type="presParOf" srcId="{28528490-7EF3-41CA-95FD-1AE5C2BC5225}" destId="{C8C94A39-B10C-4ACB-AEEC-21EE16987DED}" srcOrd="2" destOrd="0" presId="urn:microsoft.com/office/officeart/2005/8/layout/hierarchy6"/>
    <dgm:cxn modelId="{36BCF369-30D4-46BE-9677-303009103716}" type="presParOf" srcId="{28528490-7EF3-41CA-95FD-1AE5C2BC5225}" destId="{DCCDFEAC-6EEC-4CD7-BF6A-63F706EE59D9}" srcOrd="3" destOrd="0" presId="urn:microsoft.com/office/officeart/2005/8/layout/hierarchy6"/>
    <dgm:cxn modelId="{EECA663B-3E3C-42FB-BB1F-B5F06DEAEDCE}" type="presParOf" srcId="{DCCDFEAC-6EEC-4CD7-BF6A-63F706EE59D9}" destId="{A6B729DF-632F-487D-8D0F-17549F091E5F}" srcOrd="0" destOrd="0" presId="urn:microsoft.com/office/officeart/2005/8/layout/hierarchy6"/>
    <dgm:cxn modelId="{63C1DDB5-0F10-4703-8DDB-F4C9BC8DBAF7}" type="presParOf" srcId="{DCCDFEAC-6EEC-4CD7-BF6A-63F706EE59D9}" destId="{1600CA9C-1C26-4B16-9E7B-B66A363CCFBB}" srcOrd="1" destOrd="0" presId="urn:microsoft.com/office/officeart/2005/8/layout/hierarchy6"/>
    <dgm:cxn modelId="{38C50E00-1C44-497A-86B9-9CE134631B5A}" type="presParOf" srcId="{319FFB40-C8F9-4866-BC85-D11D691E4766}" destId="{8B92E387-9DF6-4812-A8A7-C8050A41380F}" srcOrd="1" destOrd="0" presId="urn:microsoft.com/office/officeart/2005/8/layout/hierarchy6"/>
    <dgm:cxn modelId="{CA0AB90B-7C73-4404-BAC4-235F21DE035B}" type="presParOf" srcId="{8B92E387-9DF6-4812-A8A7-C8050A41380F}" destId="{8C8E72BF-67DA-4FF7-9BD3-6AF07C7566FD}" srcOrd="0" destOrd="0" presId="urn:microsoft.com/office/officeart/2005/8/layout/hierarchy6"/>
    <dgm:cxn modelId="{2385C492-9BF3-48F3-9104-B0E41C10DD8F}" type="presParOf" srcId="{8C8E72BF-67DA-4FF7-9BD3-6AF07C7566FD}" destId="{7AB820F7-02B0-48BB-AF8B-A4F6485C729A}" srcOrd="0" destOrd="0" presId="urn:microsoft.com/office/officeart/2005/8/layout/hierarchy6"/>
    <dgm:cxn modelId="{C0D36137-4564-4B81-9D9E-D46FAE41B3D4}" type="presParOf" srcId="{8C8E72BF-67DA-4FF7-9BD3-6AF07C7566FD}" destId="{2A019701-1730-4955-B8EB-A21197383744}" srcOrd="1" destOrd="0" presId="urn:microsoft.com/office/officeart/2005/8/layout/hierarchy6"/>
    <dgm:cxn modelId="{930D1770-C016-4CE0-BCF1-C6CBE2684154}" type="presParOf" srcId="{8B92E387-9DF6-4812-A8A7-C8050A41380F}" destId="{60315656-A541-4F44-B9AD-31D9515D39F5}" srcOrd="1" destOrd="0" presId="urn:microsoft.com/office/officeart/2005/8/layout/hierarchy6"/>
    <dgm:cxn modelId="{56049BC8-D6B3-4CD2-8463-EFDD078FB917}" type="presParOf" srcId="{60315656-A541-4F44-B9AD-31D9515D39F5}" destId="{E4FC77AD-BF6F-4CFF-AB4A-7A3331BCF6AA}" srcOrd="0" destOrd="0" presId="urn:microsoft.com/office/officeart/2005/8/layout/hierarchy6"/>
    <dgm:cxn modelId="{4BEE08CC-AA13-42F9-924D-389AD19438EF}" type="presParOf" srcId="{8B92E387-9DF6-4812-A8A7-C8050A41380F}" destId="{20C62D3B-B9A8-43FF-A080-AA3254B9337E}" srcOrd="2" destOrd="0" presId="urn:microsoft.com/office/officeart/2005/8/layout/hierarchy6"/>
    <dgm:cxn modelId="{FF77B333-925F-41A1-B084-8E01BCA332F4}" type="presParOf" srcId="{20C62D3B-B9A8-43FF-A080-AA3254B9337E}" destId="{FEFA474D-1976-4F95-9E8D-161A451611B3}" srcOrd="0" destOrd="0" presId="urn:microsoft.com/office/officeart/2005/8/layout/hierarchy6"/>
    <dgm:cxn modelId="{994B5E26-36F0-4A54-AA7D-F639BB9573DD}" type="presParOf" srcId="{20C62D3B-B9A8-43FF-A080-AA3254B9337E}" destId="{D268AA51-1CA0-42C4-B07E-01AE537328BE}" srcOrd="1" destOrd="0" presId="urn:microsoft.com/office/officeart/2005/8/layout/hierarchy6"/>
    <dgm:cxn modelId="{FDD28DD3-43E6-433E-87CE-43BE381EDA19}" type="presParOf" srcId="{8B92E387-9DF6-4812-A8A7-C8050A41380F}" destId="{8CE068B5-06FC-4493-8BC1-E2624E76E1A3}" srcOrd="3" destOrd="0" presId="urn:microsoft.com/office/officeart/2005/8/layout/hierarchy6"/>
    <dgm:cxn modelId="{E97BF605-A951-4244-AFBE-42718321FFFA}" type="presParOf" srcId="{8CE068B5-06FC-4493-8BC1-E2624E76E1A3}" destId="{36E29C70-8656-4360-A076-B9CA811FBE11}" srcOrd="0" destOrd="0" presId="urn:microsoft.com/office/officeart/2005/8/layout/hierarchy6"/>
    <dgm:cxn modelId="{8C08DEB4-D301-49A0-94D5-C8DE55F3069D}" type="presParOf" srcId="{8B92E387-9DF6-4812-A8A7-C8050A41380F}" destId="{82240179-DF1B-45C2-BE42-685441587BCA}" srcOrd="4" destOrd="0" presId="urn:microsoft.com/office/officeart/2005/8/layout/hierarchy6"/>
    <dgm:cxn modelId="{C568FA09-30BB-4F51-864C-0645BE734074}" type="presParOf" srcId="{82240179-DF1B-45C2-BE42-685441587BCA}" destId="{DD0A15AB-9ED0-4F3D-A5A8-6D65F73B1D49}" srcOrd="0" destOrd="0" presId="urn:microsoft.com/office/officeart/2005/8/layout/hierarchy6"/>
    <dgm:cxn modelId="{F5009AB1-228C-4097-9252-2502A6BCB332}" type="presParOf" srcId="{82240179-DF1B-45C2-BE42-685441587BCA}" destId="{8C932AF0-8479-4FBB-AD8F-99AC0481BA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B909C-38EC-48AF-9A37-0EF727C14B80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02F40-DCA0-44FC-B130-F225F9A566EE}">
      <dgm:prSet phldrT="[Text]"/>
      <dgm:spPr/>
      <dgm:t>
        <a:bodyPr/>
        <a:lstStyle/>
        <a:p>
          <a:r>
            <a:rPr lang="en-GB" b="1" dirty="0" smtClean="0"/>
            <a:t>M1: PS calculation</a:t>
          </a:r>
          <a:endParaRPr lang="en-GB" b="1" dirty="0"/>
        </a:p>
      </dgm:t>
    </dgm:pt>
    <dgm:pt modelId="{220E80BD-6870-4F9E-8CEE-8848D675C135}" type="parTrans" cxnId="{514A1F6E-6E13-4710-B546-D16194F2C246}">
      <dgm:prSet/>
      <dgm:spPr/>
      <dgm:t>
        <a:bodyPr/>
        <a:lstStyle/>
        <a:p>
          <a:endParaRPr lang="en-GB"/>
        </a:p>
      </dgm:t>
    </dgm:pt>
    <dgm:pt modelId="{289FE466-0AF8-4EAD-9225-EEDC5545384E}" type="sibTrans" cxnId="{514A1F6E-6E13-4710-B546-D16194F2C246}">
      <dgm:prSet/>
      <dgm:spPr/>
      <dgm:t>
        <a:bodyPr/>
        <a:lstStyle/>
        <a:p>
          <a:endParaRPr lang="en-GB"/>
        </a:p>
      </dgm:t>
    </dgm:pt>
    <dgm:pt modelId="{8C3907C8-7DE5-43BC-ADF0-31814B231C83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M2: PS Adjust. model</a:t>
          </a:r>
          <a:endParaRPr lang="en-GB" b="1" dirty="0">
            <a:solidFill>
              <a:srgbClr val="FF0000"/>
            </a:solidFill>
          </a:endParaRPr>
        </a:p>
      </dgm:t>
    </dgm:pt>
    <dgm:pt modelId="{EA9733B1-418B-4EA6-A0F1-D2688640985D}" type="parTrans" cxnId="{5313EB9E-507B-4B97-A341-569EA6E00252}">
      <dgm:prSet/>
      <dgm:spPr/>
      <dgm:t>
        <a:bodyPr/>
        <a:lstStyle/>
        <a:p>
          <a:endParaRPr lang="en-GB"/>
        </a:p>
      </dgm:t>
    </dgm:pt>
    <dgm:pt modelId="{0F6D6172-F2FD-476A-867F-B1A6B38153F0}" type="sibTrans" cxnId="{5313EB9E-507B-4B97-A341-569EA6E00252}">
      <dgm:prSet/>
      <dgm:spPr/>
      <dgm:t>
        <a:bodyPr/>
        <a:lstStyle/>
        <a:p>
          <a:endParaRPr lang="en-GB"/>
        </a:p>
      </dgm:t>
    </dgm:pt>
    <dgm:pt modelId="{A532958E-9D14-4813-90C9-E36346EB0414}">
      <dgm:prSet phldrT="[Text]"/>
      <dgm:spPr/>
      <dgm:t>
        <a:bodyPr/>
        <a:lstStyle/>
        <a:p>
          <a:r>
            <a:rPr lang="en-GB" b="1" dirty="0" smtClean="0"/>
            <a:t>M3: PS imputation</a:t>
          </a:r>
          <a:endParaRPr lang="en-GB" b="1" dirty="0"/>
        </a:p>
      </dgm:t>
    </dgm:pt>
    <dgm:pt modelId="{0F0D1582-C5E3-4732-AF39-028F543C3B0F}" type="parTrans" cxnId="{A994EBAA-245F-49F1-BFCA-1B02912854C7}">
      <dgm:prSet/>
      <dgm:spPr/>
      <dgm:t>
        <a:bodyPr/>
        <a:lstStyle/>
        <a:p>
          <a:endParaRPr lang="en-GB"/>
        </a:p>
      </dgm:t>
    </dgm:pt>
    <dgm:pt modelId="{6FA1B6B4-280C-466D-894A-3E008E7B1D33}" type="sibTrans" cxnId="{A994EBAA-245F-49F1-BFCA-1B02912854C7}">
      <dgm:prSet/>
      <dgm:spPr/>
      <dgm:t>
        <a:bodyPr/>
        <a:lstStyle/>
        <a:p>
          <a:endParaRPr lang="en-GB"/>
        </a:p>
      </dgm:t>
    </dgm:pt>
    <dgm:pt modelId="{3D5C387E-5476-41BE-AFE1-1B6D0ED5B0D5}" type="pres">
      <dgm:prSet presAssocID="{95BB909C-38EC-48AF-9A37-0EF727C14B8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4D04F32-44A6-4D26-9A66-D4FE3BB76646}" type="pres">
      <dgm:prSet presAssocID="{10502F40-DCA0-44FC-B130-F225F9A566EE}" presName="Accent1" presStyleCnt="0"/>
      <dgm:spPr/>
    </dgm:pt>
    <dgm:pt modelId="{614E111F-D64D-4B90-9222-E087455C511C}" type="pres">
      <dgm:prSet presAssocID="{10502F40-DCA0-44FC-B130-F225F9A566EE}" presName="Accent" presStyleLbl="node1" presStyleIdx="0" presStyleCnt="3"/>
      <dgm:spPr/>
    </dgm:pt>
    <dgm:pt modelId="{1FC4F1C9-C6A1-4557-BEE9-DFEFA8F8EE63}" type="pres">
      <dgm:prSet presAssocID="{10502F40-DCA0-44FC-B130-F225F9A566E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2009A-0040-441D-BC3F-F3A3F67FC797}" type="pres">
      <dgm:prSet presAssocID="{8C3907C8-7DE5-43BC-ADF0-31814B231C83}" presName="Accent2" presStyleCnt="0"/>
      <dgm:spPr/>
    </dgm:pt>
    <dgm:pt modelId="{F721E603-3A37-4912-9C26-AA189290FE0F}" type="pres">
      <dgm:prSet presAssocID="{8C3907C8-7DE5-43BC-ADF0-31814B231C83}" presName="Accent" presStyleLbl="node1" presStyleIdx="1" presStyleCnt="3"/>
      <dgm:spPr/>
    </dgm:pt>
    <dgm:pt modelId="{D79C685B-9581-45B9-895A-244EBB36390E}" type="pres">
      <dgm:prSet presAssocID="{8C3907C8-7DE5-43BC-ADF0-31814B231C8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7B49F6-50AB-4A4F-B9D3-35BEA07EE678}" type="pres">
      <dgm:prSet presAssocID="{A532958E-9D14-4813-90C9-E36346EB0414}" presName="Accent3" presStyleCnt="0"/>
      <dgm:spPr/>
    </dgm:pt>
    <dgm:pt modelId="{9CA1AE84-C3B4-4E00-9B61-BFFA42B3A917}" type="pres">
      <dgm:prSet presAssocID="{A532958E-9D14-4813-90C9-E36346EB0414}" presName="Accent" presStyleLbl="node1" presStyleIdx="2" presStyleCnt="3"/>
      <dgm:spPr/>
    </dgm:pt>
    <dgm:pt modelId="{3E80F550-64AB-44C1-B3ED-C5E48BB83A01}" type="pres">
      <dgm:prSet presAssocID="{A532958E-9D14-4813-90C9-E36346EB041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4A1F6E-6E13-4710-B546-D16194F2C246}" srcId="{95BB909C-38EC-48AF-9A37-0EF727C14B80}" destId="{10502F40-DCA0-44FC-B130-F225F9A566EE}" srcOrd="0" destOrd="0" parTransId="{220E80BD-6870-4F9E-8CEE-8848D675C135}" sibTransId="{289FE466-0AF8-4EAD-9225-EEDC5545384E}"/>
    <dgm:cxn modelId="{59F1E9F2-9F54-47BF-A15F-46A56683C9B1}" type="presOf" srcId="{8C3907C8-7DE5-43BC-ADF0-31814B231C83}" destId="{D79C685B-9581-45B9-895A-244EBB36390E}" srcOrd="0" destOrd="0" presId="urn:microsoft.com/office/officeart/2009/layout/CircleArrowProcess"/>
    <dgm:cxn modelId="{557E190E-8F39-4572-9094-A64EF7C87B6C}" type="presOf" srcId="{95BB909C-38EC-48AF-9A37-0EF727C14B80}" destId="{3D5C387E-5476-41BE-AFE1-1B6D0ED5B0D5}" srcOrd="0" destOrd="0" presId="urn:microsoft.com/office/officeart/2009/layout/CircleArrowProcess"/>
    <dgm:cxn modelId="{A994EBAA-245F-49F1-BFCA-1B02912854C7}" srcId="{95BB909C-38EC-48AF-9A37-0EF727C14B80}" destId="{A532958E-9D14-4813-90C9-E36346EB0414}" srcOrd="2" destOrd="0" parTransId="{0F0D1582-C5E3-4732-AF39-028F543C3B0F}" sibTransId="{6FA1B6B4-280C-466D-894A-3E008E7B1D33}"/>
    <dgm:cxn modelId="{5313EB9E-507B-4B97-A341-569EA6E00252}" srcId="{95BB909C-38EC-48AF-9A37-0EF727C14B80}" destId="{8C3907C8-7DE5-43BC-ADF0-31814B231C83}" srcOrd="1" destOrd="0" parTransId="{EA9733B1-418B-4EA6-A0F1-D2688640985D}" sibTransId="{0F6D6172-F2FD-476A-867F-B1A6B38153F0}"/>
    <dgm:cxn modelId="{E9227121-1E34-4B8A-ACB7-4CBF11837AD2}" type="presOf" srcId="{A532958E-9D14-4813-90C9-E36346EB0414}" destId="{3E80F550-64AB-44C1-B3ED-C5E48BB83A01}" srcOrd="0" destOrd="0" presId="urn:microsoft.com/office/officeart/2009/layout/CircleArrowProcess"/>
    <dgm:cxn modelId="{ECB4DBC5-379B-4829-BDCD-17914AC20974}" type="presOf" srcId="{10502F40-DCA0-44FC-B130-F225F9A566EE}" destId="{1FC4F1C9-C6A1-4557-BEE9-DFEFA8F8EE63}" srcOrd="0" destOrd="0" presId="urn:microsoft.com/office/officeart/2009/layout/CircleArrowProcess"/>
    <dgm:cxn modelId="{12C263B7-031A-44F6-A695-87945B66D1F3}" type="presParOf" srcId="{3D5C387E-5476-41BE-AFE1-1B6D0ED5B0D5}" destId="{E4D04F32-44A6-4D26-9A66-D4FE3BB76646}" srcOrd="0" destOrd="0" presId="urn:microsoft.com/office/officeart/2009/layout/CircleArrowProcess"/>
    <dgm:cxn modelId="{A2BFEC0A-6641-441F-82D5-C8C1C256B90C}" type="presParOf" srcId="{E4D04F32-44A6-4D26-9A66-D4FE3BB76646}" destId="{614E111F-D64D-4B90-9222-E087455C511C}" srcOrd="0" destOrd="0" presId="urn:microsoft.com/office/officeart/2009/layout/CircleArrowProcess"/>
    <dgm:cxn modelId="{661B4747-DFE8-4391-A795-68FD8D6E8CF1}" type="presParOf" srcId="{3D5C387E-5476-41BE-AFE1-1B6D0ED5B0D5}" destId="{1FC4F1C9-C6A1-4557-BEE9-DFEFA8F8EE63}" srcOrd="1" destOrd="0" presId="urn:microsoft.com/office/officeart/2009/layout/CircleArrowProcess"/>
    <dgm:cxn modelId="{675C0BCB-018B-49C4-8342-51D26D936CB4}" type="presParOf" srcId="{3D5C387E-5476-41BE-AFE1-1B6D0ED5B0D5}" destId="{AC82009A-0040-441D-BC3F-F3A3F67FC797}" srcOrd="2" destOrd="0" presId="urn:microsoft.com/office/officeart/2009/layout/CircleArrowProcess"/>
    <dgm:cxn modelId="{7820DD79-56A5-4EB9-A01E-FE24B2D6D059}" type="presParOf" srcId="{AC82009A-0040-441D-BC3F-F3A3F67FC797}" destId="{F721E603-3A37-4912-9C26-AA189290FE0F}" srcOrd="0" destOrd="0" presId="urn:microsoft.com/office/officeart/2009/layout/CircleArrowProcess"/>
    <dgm:cxn modelId="{F7F44A26-3DF3-483E-81DB-7229423EE14B}" type="presParOf" srcId="{3D5C387E-5476-41BE-AFE1-1B6D0ED5B0D5}" destId="{D79C685B-9581-45B9-895A-244EBB36390E}" srcOrd="3" destOrd="0" presId="urn:microsoft.com/office/officeart/2009/layout/CircleArrowProcess"/>
    <dgm:cxn modelId="{A877EA82-A496-4192-99BC-07A50B7AAB49}" type="presParOf" srcId="{3D5C387E-5476-41BE-AFE1-1B6D0ED5B0D5}" destId="{FB7B49F6-50AB-4A4F-B9D3-35BEA07EE678}" srcOrd="4" destOrd="0" presId="urn:microsoft.com/office/officeart/2009/layout/CircleArrowProcess"/>
    <dgm:cxn modelId="{3B8B7AE1-5B6A-4D6A-87C6-0B015B75900B}" type="presParOf" srcId="{FB7B49F6-50AB-4A4F-B9D3-35BEA07EE678}" destId="{9CA1AE84-C3B4-4E00-9B61-BFFA42B3A917}" srcOrd="0" destOrd="0" presId="urn:microsoft.com/office/officeart/2009/layout/CircleArrowProcess"/>
    <dgm:cxn modelId="{C00AF3F9-E2BE-4207-8452-8A185F13DD10}" type="presParOf" srcId="{3D5C387E-5476-41BE-AFE1-1B6D0ED5B0D5}" destId="{3E80F550-64AB-44C1-B3ED-C5E48BB83A0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9D1B0-D8A7-49F0-AEA6-F06E49E8498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B9D9F4C-89CB-471F-82A0-DF676D2499A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0.6</a:t>
          </a:r>
          <a:endParaRPr lang="en-GB" dirty="0"/>
        </a:p>
      </dgm:t>
    </dgm:pt>
    <dgm:pt modelId="{26CE45C2-AFF2-4C08-B722-FB5CF4D9E2E0}" type="parTrans" cxnId="{EFE41F6C-C9BE-4A47-8292-F5071CD930A8}">
      <dgm:prSet/>
      <dgm:spPr/>
      <dgm:t>
        <a:bodyPr/>
        <a:lstStyle/>
        <a:p>
          <a:endParaRPr lang="en-GB"/>
        </a:p>
      </dgm:t>
    </dgm:pt>
    <dgm:pt modelId="{E6C205D1-8602-42A1-8A53-1D6A3826C7F0}" type="sibTrans" cxnId="{EFE41F6C-C9BE-4A47-8292-F5071CD930A8}">
      <dgm:prSet/>
      <dgm:spPr/>
      <dgm:t>
        <a:bodyPr/>
        <a:lstStyle/>
        <a:p>
          <a:endParaRPr lang="en-GB"/>
        </a:p>
      </dgm:t>
    </dgm:pt>
    <dgm:pt modelId="{4E2A11D9-6237-4527-866F-381FE4294C0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145670B3-DC4D-4E96-8BFE-09324A6C99E6}" type="parTrans" cxnId="{578ACDF2-ACC9-45CD-8919-3BA660E5DBCB}">
      <dgm:prSet/>
      <dgm:spPr/>
      <dgm:t>
        <a:bodyPr/>
        <a:lstStyle/>
        <a:p>
          <a:endParaRPr lang="en-GB"/>
        </a:p>
      </dgm:t>
    </dgm:pt>
    <dgm:pt modelId="{F9880A0D-305A-4278-A7CA-781FC15ACE63}" type="sibTrans" cxnId="{578ACDF2-ACC9-45CD-8919-3BA660E5DBCB}">
      <dgm:prSet/>
      <dgm:spPr/>
      <dgm:t>
        <a:bodyPr/>
        <a:lstStyle/>
        <a:p>
          <a:endParaRPr lang="en-GB"/>
        </a:p>
      </dgm:t>
    </dgm:pt>
    <dgm:pt modelId="{A4F9B8A7-E654-44AF-BF5A-43AD2FBB450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C006E861-07BF-4EAE-89EA-17BC070C787D}" type="parTrans" cxnId="{86822520-021D-4334-82E2-9B458AC5A807}">
      <dgm:prSet/>
      <dgm:spPr/>
      <dgm:t>
        <a:bodyPr/>
        <a:lstStyle/>
        <a:p>
          <a:endParaRPr lang="en-GB"/>
        </a:p>
      </dgm:t>
    </dgm:pt>
    <dgm:pt modelId="{A42DB32F-44BD-4572-B8B9-0E94884CAE00}" type="sibTrans" cxnId="{86822520-021D-4334-82E2-9B458AC5A807}">
      <dgm:prSet/>
      <dgm:spPr/>
      <dgm:t>
        <a:bodyPr/>
        <a:lstStyle/>
        <a:p>
          <a:endParaRPr lang="en-GB"/>
        </a:p>
      </dgm:t>
    </dgm:pt>
    <dgm:pt modelId="{A3499B3A-DC43-4916-90F4-93AB064BF70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7654E418-2E57-4E51-8AC4-495E3CC79A9E}" type="parTrans" cxnId="{EBEE34E4-8EE1-4CAD-89D1-34FAAB8D9002}">
      <dgm:prSet/>
      <dgm:spPr/>
      <dgm:t>
        <a:bodyPr/>
        <a:lstStyle/>
        <a:p>
          <a:endParaRPr lang="en-GB"/>
        </a:p>
      </dgm:t>
    </dgm:pt>
    <dgm:pt modelId="{DF368291-5F07-4994-A493-F19EB68A1BA4}" type="sibTrans" cxnId="{EBEE34E4-8EE1-4CAD-89D1-34FAAB8D9002}">
      <dgm:prSet/>
      <dgm:spPr/>
      <dgm:t>
        <a:bodyPr/>
        <a:lstStyle/>
        <a:p>
          <a:endParaRPr lang="en-GB"/>
        </a:p>
      </dgm:t>
    </dgm:pt>
    <dgm:pt modelId="{79B1754C-7C2D-4DC8-BA92-25844C8E0E5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C371149B-FB61-4396-919B-E5DA6ACEA0FA}" type="parTrans" cxnId="{D0B14CF2-5728-4F36-B8F6-D53E7A57ACF2}">
      <dgm:prSet/>
      <dgm:spPr/>
      <dgm:t>
        <a:bodyPr/>
        <a:lstStyle/>
        <a:p>
          <a:endParaRPr lang="en-GB"/>
        </a:p>
      </dgm:t>
    </dgm:pt>
    <dgm:pt modelId="{8F04D906-35BA-4BFB-9EBE-1AF669A3E39B}" type="sibTrans" cxnId="{D0B14CF2-5728-4F36-B8F6-D53E7A57ACF2}">
      <dgm:prSet/>
      <dgm:spPr/>
      <dgm:t>
        <a:bodyPr/>
        <a:lstStyle/>
        <a:p>
          <a:endParaRPr lang="en-GB"/>
        </a:p>
      </dgm:t>
    </dgm:pt>
    <dgm:pt modelId="{F6D3E4E7-22E2-4A3D-A5C2-BCFCC81718E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88FC7460-8EB2-4614-9275-9FCBA162ABA1}" type="parTrans" cxnId="{3962DBCA-3A2D-411A-8AF8-3C5104B7E12B}">
      <dgm:prSet/>
      <dgm:spPr/>
      <dgm:t>
        <a:bodyPr/>
        <a:lstStyle/>
        <a:p>
          <a:endParaRPr lang="en-GB"/>
        </a:p>
      </dgm:t>
    </dgm:pt>
    <dgm:pt modelId="{D2D33862-F1D8-435C-9525-BCE8A7ACD8FD}" type="sibTrans" cxnId="{3962DBCA-3A2D-411A-8AF8-3C5104B7E12B}">
      <dgm:prSet/>
      <dgm:spPr/>
      <dgm:t>
        <a:bodyPr/>
        <a:lstStyle/>
        <a:p>
          <a:endParaRPr lang="en-GB"/>
        </a:p>
      </dgm:t>
    </dgm:pt>
    <dgm:pt modelId="{7B436239-A7DD-4CDF-871C-3660471869D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7B323E02-5D46-41FD-94A9-B06D4D233A45}" type="parTrans" cxnId="{B9385C1A-F23F-4D14-8877-5971C2FCCD77}">
      <dgm:prSet/>
      <dgm:spPr/>
      <dgm:t>
        <a:bodyPr/>
        <a:lstStyle/>
        <a:p>
          <a:endParaRPr lang="en-GB"/>
        </a:p>
      </dgm:t>
    </dgm:pt>
    <dgm:pt modelId="{67053338-3A96-49FC-BE6E-4729DE2EE794}" type="sibTrans" cxnId="{B9385C1A-F23F-4D14-8877-5971C2FCCD77}">
      <dgm:prSet/>
      <dgm:spPr/>
      <dgm:t>
        <a:bodyPr/>
        <a:lstStyle/>
        <a:p>
          <a:endParaRPr lang="en-GB"/>
        </a:p>
      </dgm:t>
    </dgm:pt>
    <dgm:pt modelId="{31951F57-1A52-4C8D-8342-5366652A3E92}" type="pres">
      <dgm:prSet presAssocID="{7059D1B0-D8A7-49F0-AEA6-F06E49E849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E0B1FF3-83EE-4B68-8281-117A7B7FE19B}" type="pres">
      <dgm:prSet presAssocID="{DB9D9F4C-89CB-471F-82A0-DF676D2499A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32C1BB3C-4E3E-4626-8EC8-020D38389EA8}" type="pres">
      <dgm:prSet presAssocID="{4E2A11D9-6237-4527-866F-381FE4294C06}" presName="Accent1" presStyleCnt="0"/>
      <dgm:spPr/>
    </dgm:pt>
    <dgm:pt modelId="{BA977048-4977-41FD-AAA1-E635DDF5310F}" type="pres">
      <dgm:prSet presAssocID="{4E2A11D9-6237-4527-866F-381FE4294C06}" presName="Accent" presStyleLbl="bgShp" presStyleIdx="0" presStyleCnt="6"/>
      <dgm:spPr/>
    </dgm:pt>
    <dgm:pt modelId="{ED31B262-C623-4D9F-9931-3339731D8746}" type="pres">
      <dgm:prSet presAssocID="{4E2A11D9-6237-4527-866F-381FE4294C0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31C69-7D02-4672-B6D7-8B272CCA7D66}" type="pres">
      <dgm:prSet presAssocID="{A4F9B8A7-E654-44AF-BF5A-43AD2FBB4504}" presName="Accent2" presStyleCnt="0"/>
      <dgm:spPr/>
    </dgm:pt>
    <dgm:pt modelId="{17B70761-3F08-4EB9-86E6-F643BCAD9BDE}" type="pres">
      <dgm:prSet presAssocID="{A4F9B8A7-E654-44AF-BF5A-43AD2FBB4504}" presName="Accent" presStyleLbl="bgShp" presStyleIdx="1" presStyleCnt="6"/>
      <dgm:spPr/>
    </dgm:pt>
    <dgm:pt modelId="{3B73F403-1627-42DE-AFA3-3576F9088375}" type="pres">
      <dgm:prSet presAssocID="{A4F9B8A7-E654-44AF-BF5A-43AD2FBB450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D05BA7-C5B9-4786-8200-D1F1D45C3079}" type="pres">
      <dgm:prSet presAssocID="{A3499B3A-DC43-4916-90F4-93AB064BF702}" presName="Accent3" presStyleCnt="0"/>
      <dgm:spPr/>
    </dgm:pt>
    <dgm:pt modelId="{822C28B7-7F74-4466-9962-69A3FD850235}" type="pres">
      <dgm:prSet presAssocID="{A3499B3A-DC43-4916-90F4-93AB064BF702}" presName="Accent" presStyleLbl="bgShp" presStyleIdx="2" presStyleCnt="6"/>
      <dgm:spPr/>
    </dgm:pt>
    <dgm:pt modelId="{C7D729EC-268C-4E1C-A137-9750DCC071D3}" type="pres">
      <dgm:prSet presAssocID="{A3499B3A-DC43-4916-90F4-93AB064BF70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87D4A-5EEB-4E28-9E0B-51B4EEA704C2}" type="pres">
      <dgm:prSet presAssocID="{79B1754C-7C2D-4DC8-BA92-25844C8E0E55}" presName="Accent4" presStyleCnt="0"/>
      <dgm:spPr/>
    </dgm:pt>
    <dgm:pt modelId="{2C5A33F3-450E-4644-B2A2-32F813D02C89}" type="pres">
      <dgm:prSet presAssocID="{79B1754C-7C2D-4DC8-BA92-25844C8E0E55}" presName="Accent" presStyleLbl="bgShp" presStyleIdx="3" presStyleCnt="6"/>
      <dgm:spPr/>
    </dgm:pt>
    <dgm:pt modelId="{14D89450-BDC6-4070-B718-68300EA22EB0}" type="pres">
      <dgm:prSet presAssocID="{79B1754C-7C2D-4DC8-BA92-25844C8E0E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F0ADA-F6D0-4965-B15A-C07A97921A91}" type="pres">
      <dgm:prSet presAssocID="{F6D3E4E7-22E2-4A3D-A5C2-BCFCC81718EA}" presName="Accent5" presStyleCnt="0"/>
      <dgm:spPr/>
    </dgm:pt>
    <dgm:pt modelId="{75DDE757-B781-4645-8F61-AC915DB4D775}" type="pres">
      <dgm:prSet presAssocID="{F6D3E4E7-22E2-4A3D-A5C2-BCFCC81718EA}" presName="Accent" presStyleLbl="bgShp" presStyleIdx="4" presStyleCnt="6"/>
      <dgm:spPr/>
    </dgm:pt>
    <dgm:pt modelId="{EBD92EE4-A78E-4A22-BA2C-F0D2330B6D76}" type="pres">
      <dgm:prSet presAssocID="{F6D3E4E7-22E2-4A3D-A5C2-BCFCC81718E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7173C-08BA-4869-BEDB-A3F97764A725}" type="pres">
      <dgm:prSet presAssocID="{7B436239-A7DD-4CDF-871C-3660471869D3}" presName="Accent6" presStyleCnt="0"/>
      <dgm:spPr/>
    </dgm:pt>
    <dgm:pt modelId="{4D29F8BA-7079-4954-92FB-A73C7A80D7F4}" type="pres">
      <dgm:prSet presAssocID="{7B436239-A7DD-4CDF-871C-3660471869D3}" presName="Accent" presStyleLbl="bgShp" presStyleIdx="5" presStyleCnt="6"/>
      <dgm:spPr/>
    </dgm:pt>
    <dgm:pt modelId="{91B12DF6-6D95-4A89-9A52-35ADBD670E95}" type="pres">
      <dgm:prSet presAssocID="{7B436239-A7DD-4CDF-871C-3660471869D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62DBCA-3A2D-411A-8AF8-3C5104B7E12B}" srcId="{DB9D9F4C-89CB-471F-82A0-DF676D2499A9}" destId="{F6D3E4E7-22E2-4A3D-A5C2-BCFCC81718EA}" srcOrd="4" destOrd="0" parTransId="{88FC7460-8EB2-4614-9275-9FCBA162ABA1}" sibTransId="{D2D33862-F1D8-435C-9525-BCE8A7ACD8FD}"/>
    <dgm:cxn modelId="{2CB25C2A-DEBC-47D1-AFC1-B3F9D0B7593F}" type="presOf" srcId="{7B436239-A7DD-4CDF-871C-3660471869D3}" destId="{91B12DF6-6D95-4A89-9A52-35ADBD670E95}" srcOrd="0" destOrd="0" presId="urn:microsoft.com/office/officeart/2011/layout/HexagonRadial"/>
    <dgm:cxn modelId="{A4DD9BE3-902D-4371-8193-8AE71C18DDBC}" type="presOf" srcId="{A4F9B8A7-E654-44AF-BF5A-43AD2FBB4504}" destId="{3B73F403-1627-42DE-AFA3-3576F9088375}" srcOrd="0" destOrd="0" presId="urn:microsoft.com/office/officeart/2011/layout/HexagonRadial"/>
    <dgm:cxn modelId="{B9385C1A-F23F-4D14-8877-5971C2FCCD77}" srcId="{DB9D9F4C-89CB-471F-82A0-DF676D2499A9}" destId="{7B436239-A7DD-4CDF-871C-3660471869D3}" srcOrd="5" destOrd="0" parTransId="{7B323E02-5D46-41FD-94A9-B06D4D233A45}" sibTransId="{67053338-3A96-49FC-BE6E-4729DE2EE794}"/>
    <dgm:cxn modelId="{57D41BA7-2C56-42B8-A50C-2C801199EF19}" type="presOf" srcId="{4E2A11D9-6237-4527-866F-381FE4294C06}" destId="{ED31B262-C623-4D9F-9931-3339731D8746}" srcOrd="0" destOrd="0" presId="urn:microsoft.com/office/officeart/2011/layout/HexagonRadial"/>
    <dgm:cxn modelId="{86822520-021D-4334-82E2-9B458AC5A807}" srcId="{DB9D9F4C-89CB-471F-82A0-DF676D2499A9}" destId="{A4F9B8A7-E654-44AF-BF5A-43AD2FBB4504}" srcOrd="1" destOrd="0" parTransId="{C006E861-07BF-4EAE-89EA-17BC070C787D}" sibTransId="{A42DB32F-44BD-4572-B8B9-0E94884CAE00}"/>
    <dgm:cxn modelId="{D84FC48B-ACEA-4CD7-A111-16AEED93DFF5}" type="presOf" srcId="{A3499B3A-DC43-4916-90F4-93AB064BF702}" destId="{C7D729EC-268C-4E1C-A137-9750DCC071D3}" srcOrd="0" destOrd="0" presId="urn:microsoft.com/office/officeart/2011/layout/HexagonRadial"/>
    <dgm:cxn modelId="{EBEE34E4-8EE1-4CAD-89D1-34FAAB8D9002}" srcId="{DB9D9F4C-89CB-471F-82A0-DF676D2499A9}" destId="{A3499B3A-DC43-4916-90F4-93AB064BF702}" srcOrd="2" destOrd="0" parTransId="{7654E418-2E57-4E51-8AC4-495E3CC79A9E}" sibTransId="{DF368291-5F07-4994-A493-F19EB68A1BA4}"/>
    <dgm:cxn modelId="{FC358AD3-532B-4B52-9696-6D6476524B5E}" type="presOf" srcId="{79B1754C-7C2D-4DC8-BA92-25844C8E0E55}" destId="{14D89450-BDC6-4070-B718-68300EA22EB0}" srcOrd="0" destOrd="0" presId="urn:microsoft.com/office/officeart/2011/layout/HexagonRadial"/>
    <dgm:cxn modelId="{0DD723F2-DED6-44B2-8CD3-6BFF93183B78}" type="presOf" srcId="{DB9D9F4C-89CB-471F-82A0-DF676D2499A9}" destId="{9E0B1FF3-83EE-4B68-8281-117A7B7FE19B}" srcOrd="0" destOrd="0" presId="urn:microsoft.com/office/officeart/2011/layout/HexagonRadial"/>
    <dgm:cxn modelId="{578ACDF2-ACC9-45CD-8919-3BA660E5DBCB}" srcId="{DB9D9F4C-89CB-471F-82A0-DF676D2499A9}" destId="{4E2A11D9-6237-4527-866F-381FE4294C06}" srcOrd="0" destOrd="0" parTransId="{145670B3-DC4D-4E96-8BFE-09324A6C99E6}" sibTransId="{F9880A0D-305A-4278-A7CA-781FC15ACE63}"/>
    <dgm:cxn modelId="{EFE41F6C-C9BE-4A47-8292-F5071CD930A8}" srcId="{7059D1B0-D8A7-49F0-AEA6-F06E49E8498E}" destId="{DB9D9F4C-89CB-471F-82A0-DF676D2499A9}" srcOrd="0" destOrd="0" parTransId="{26CE45C2-AFF2-4C08-B722-FB5CF4D9E2E0}" sibTransId="{E6C205D1-8602-42A1-8A53-1D6A3826C7F0}"/>
    <dgm:cxn modelId="{D0B14CF2-5728-4F36-B8F6-D53E7A57ACF2}" srcId="{DB9D9F4C-89CB-471F-82A0-DF676D2499A9}" destId="{79B1754C-7C2D-4DC8-BA92-25844C8E0E55}" srcOrd="3" destOrd="0" parTransId="{C371149B-FB61-4396-919B-E5DA6ACEA0FA}" sibTransId="{8F04D906-35BA-4BFB-9EBE-1AF669A3E39B}"/>
    <dgm:cxn modelId="{AB26E071-8F96-4345-8743-2BC204B8FFE8}" type="presOf" srcId="{7059D1B0-D8A7-49F0-AEA6-F06E49E8498E}" destId="{31951F57-1A52-4C8D-8342-5366652A3E92}" srcOrd="0" destOrd="0" presId="urn:microsoft.com/office/officeart/2011/layout/HexagonRadial"/>
    <dgm:cxn modelId="{E61BDC3F-3F59-4C0C-90E3-B1278E957DBF}" type="presOf" srcId="{F6D3E4E7-22E2-4A3D-A5C2-BCFCC81718EA}" destId="{EBD92EE4-A78E-4A22-BA2C-F0D2330B6D76}" srcOrd="0" destOrd="0" presId="urn:microsoft.com/office/officeart/2011/layout/HexagonRadial"/>
    <dgm:cxn modelId="{7541C145-F6F5-4A52-A1E9-4C05D4377847}" type="presParOf" srcId="{31951F57-1A52-4C8D-8342-5366652A3E92}" destId="{9E0B1FF3-83EE-4B68-8281-117A7B7FE19B}" srcOrd="0" destOrd="0" presId="urn:microsoft.com/office/officeart/2011/layout/HexagonRadial"/>
    <dgm:cxn modelId="{80E7BE3E-8745-491A-98CB-20480AB69EB0}" type="presParOf" srcId="{31951F57-1A52-4C8D-8342-5366652A3E92}" destId="{32C1BB3C-4E3E-4626-8EC8-020D38389EA8}" srcOrd="1" destOrd="0" presId="urn:microsoft.com/office/officeart/2011/layout/HexagonRadial"/>
    <dgm:cxn modelId="{A45AA013-5347-47D1-B994-0F6DE547073E}" type="presParOf" srcId="{32C1BB3C-4E3E-4626-8EC8-020D38389EA8}" destId="{BA977048-4977-41FD-AAA1-E635DDF5310F}" srcOrd="0" destOrd="0" presId="urn:microsoft.com/office/officeart/2011/layout/HexagonRadial"/>
    <dgm:cxn modelId="{38D3DFFD-7BEF-44DE-84C2-FBA94B55BEA2}" type="presParOf" srcId="{31951F57-1A52-4C8D-8342-5366652A3E92}" destId="{ED31B262-C623-4D9F-9931-3339731D8746}" srcOrd="2" destOrd="0" presId="urn:microsoft.com/office/officeart/2011/layout/HexagonRadial"/>
    <dgm:cxn modelId="{DBB608AF-3514-4F34-A64F-E10A83CE52AC}" type="presParOf" srcId="{31951F57-1A52-4C8D-8342-5366652A3E92}" destId="{0F431C69-7D02-4672-B6D7-8B272CCA7D66}" srcOrd="3" destOrd="0" presId="urn:microsoft.com/office/officeart/2011/layout/HexagonRadial"/>
    <dgm:cxn modelId="{96DAE7A0-DA72-46E7-9C53-8CF1C240AA1F}" type="presParOf" srcId="{0F431C69-7D02-4672-B6D7-8B272CCA7D66}" destId="{17B70761-3F08-4EB9-86E6-F643BCAD9BDE}" srcOrd="0" destOrd="0" presId="urn:microsoft.com/office/officeart/2011/layout/HexagonRadial"/>
    <dgm:cxn modelId="{2B00994E-E4EA-455C-A80F-29BE75D8913C}" type="presParOf" srcId="{31951F57-1A52-4C8D-8342-5366652A3E92}" destId="{3B73F403-1627-42DE-AFA3-3576F9088375}" srcOrd="4" destOrd="0" presId="urn:microsoft.com/office/officeart/2011/layout/HexagonRadial"/>
    <dgm:cxn modelId="{28098D07-2A20-4358-8D85-21E3E3826E84}" type="presParOf" srcId="{31951F57-1A52-4C8D-8342-5366652A3E92}" destId="{BFD05BA7-C5B9-4786-8200-D1F1D45C3079}" srcOrd="5" destOrd="0" presId="urn:microsoft.com/office/officeart/2011/layout/HexagonRadial"/>
    <dgm:cxn modelId="{05F6284E-A772-432C-8ECA-8F0347BBE0F0}" type="presParOf" srcId="{BFD05BA7-C5B9-4786-8200-D1F1D45C3079}" destId="{822C28B7-7F74-4466-9962-69A3FD850235}" srcOrd="0" destOrd="0" presId="urn:microsoft.com/office/officeart/2011/layout/HexagonRadial"/>
    <dgm:cxn modelId="{BBB57297-8771-4CC4-99BE-120A1CA04F92}" type="presParOf" srcId="{31951F57-1A52-4C8D-8342-5366652A3E92}" destId="{C7D729EC-268C-4E1C-A137-9750DCC071D3}" srcOrd="6" destOrd="0" presId="urn:microsoft.com/office/officeart/2011/layout/HexagonRadial"/>
    <dgm:cxn modelId="{683939C8-6ACF-4F36-BB95-6748BDF8F461}" type="presParOf" srcId="{31951F57-1A52-4C8D-8342-5366652A3E92}" destId="{BF187D4A-5EEB-4E28-9E0B-51B4EEA704C2}" srcOrd="7" destOrd="0" presId="urn:microsoft.com/office/officeart/2011/layout/HexagonRadial"/>
    <dgm:cxn modelId="{B8D1D635-2487-427F-80DD-852F5D4A5AF2}" type="presParOf" srcId="{BF187D4A-5EEB-4E28-9E0B-51B4EEA704C2}" destId="{2C5A33F3-450E-4644-B2A2-32F813D02C89}" srcOrd="0" destOrd="0" presId="urn:microsoft.com/office/officeart/2011/layout/HexagonRadial"/>
    <dgm:cxn modelId="{CF7FE616-DA94-46BD-A6F3-C0F12DA7653C}" type="presParOf" srcId="{31951F57-1A52-4C8D-8342-5366652A3E92}" destId="{14D89450-BDC6-4070-B718-68300EA22EB0}" srcOrd="8" destOrd="0" presId="urn:microsoft.com/office/officeart/2011/layout/HexagonRadial"/>
    <dgm:cxn modelId="{A1FB95F9-D3B0-49E5-8FC1-3EB9647D40F0}" type="presParOf" srcId="{31951F57-1A52-4C8D-8342-5366652A3E92}" destId="{5BEF0ADA-F6D0-4965-B15A-C07A97921A91}" srcOrd="9" destOrd="0" presId="urn:microsoft.com/office/officeart/2011/layout/HexagonRadial"/>
    <dgm:cxn modelId="{20935400-238E-43A3-AF2B-C71A6BE9FBA8}" type="presParOf" srcId="{5BEF0ADA-F6D0-4965-B15A-C07A97921A91}" destId="{75DDE757-B781-4645-8F61-AC915DB4D775}" srcOrd="0" destOrd="0" presId="urn:microsoft.com/office/officeart/2011/layout/HexagonRadial"/>
    <dgm:cxn modelId="{38D52866-C5E3-4F3A-B806-82C4D136C4EB}" type="presParOf" srcId="{31951F57-1A52-4C8D-8342-5366652A3E92}" destId="{EBD92EE4-A78E-4A22-BA2C-F0D2330B6D76}" srcOrd="10" destOrd="0" presId="urn:microsoft.com/office/officeart/2011/layout/HexagonRadial"/>
    <dgm:cxn modelId="{99C9526B-39D3-407E-8571-C837F9FB2DC9}" type="presParOf" srcId="{31951F57-1A52-4C8D-8342-5366652A3E92}" destId="{B8A7173C-08BA-4869-BEDB-A3F97764A725}" srcOrd="11" destOrd="0" presId="urn:microsoft.com/office/officeart/2011/layout/HexagonRadial"/>
    <dgm:cxn modelId="{DD8C0A41-4F0D-43F4-8B66-26AF57413A61}" type="presParOf" srcId="{B8A7173C-08BA-4869-BEDB-A3F97764A725}" destId="{4D29F8BA-7079-4954-92FB-A73C7A80D7F4}" srcOrd="0" destOrd="0" presId="urn:microsoft.com/office/officeart/2011/layout/HexagonRadial"/>
    <dgm:cxn modelId="{C7655E46-5E11-4FDD-AA8F-3F1B62776734}" type="presParOf" srcId="{31951F57-1A52-4C8D-8342-5366652A3E92}" destId="{91B12DF6-6D95-4A89-9A52-35ADBD670E9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9D1B0-D8A7-49F0-AEA6-F06E49E8498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B9D9F4C-89CB-471F-82A0-DF676D2499A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0.4</a:t>
          </a:r>
          <a:endParaRPr lang="en-GB" dirty="0"/>
        </a:p>
      </dgm:t>
    </dgm:pt>
    <dgm:pt modelId="{26CE45C2-AFF2-4C08-B722-FB5CF4D9E2E0}" type="parTrans" cxnId="{EFE41F6C-C9BE-4A47-8292-F5071CD930A8}">
      <dgm:prSet/>
      <dgm:spPr/>
      <dgm:t>
        <a:bodyPr/>
        <a:lstStyle/>
        <a:p>
          <a:endParaRPr lang="en-GB"/>
        </a:p>
      </dgm:t>
    </dgm:pt>
    <dgm:pt modelId="{E6C205D1-8602-42A1-8A53-1D6A3826C7F0}" type="sibTrans" cxnId="{EFE41F6C-C9BE-4A47-8292-F5071CD930A8}">
      <dgm:prSet/>
      <dgm:spPr/>
      <dgm:t>
        <a:bodyPr/>
        <a:lstStyle/>
        <a:p>
          <a:endParaRPr lang="en-GB"/>
        </a:p>
      </dgm:t>
    </dgm:pt>
    <dgm:pt modelId="{4E2A11D9-6237-4527-866F-381FE4294C0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145670B3-DC4D-4E96-8BFE-09324A6C99E6}" type="parTrans" cxnId="{578ACDF2-ACC9-45CD-8919-3BA660E5DBCB}">
      <dgm:prSet/>
      <dgm:spPr/>
      <dgm:t>
        <a:bodyPr/>
        <a:lstStyle/>
        <a:p>
          <a:endParaRPr lang="en-GB"/>
        </a:p>
      </dgm:t>
    </dgm:pt>
    <dgm:pt modelId="{F9880A0D-305A-4278-A7CA-781FC15ACE63}" type="sibTrans" cxnId="{578ACDF2-ACC9-45CD-8919-3BA660E5DBCB}">
      <dgm:prSet/>
      <dgm:spPr/>
      <dgm:t>
        <a:bodyPr/>
        <a:lstStyle/>
        <a:p>
          <a:endParaRPr lang="en-GB"/>
        </a:p>
      </dgm:t>
    </dgm:pt>
    <dgm:pt modelId="{A4F9B8A7-E654-44AF-BF5A-43AD2FBB450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C006E861-07BF-4EAE-89EA-17BC070C787D}" type="parTrans" cxnId="{86822520-021D-4334-82E2-9B458AC5A807}">
      <dgm:prSet/>
      <dgm:spPr/>
      <dgm:t>
        <a:bodyPr/>
        <a:lstStyle/>
        <a:p>
          <a:endParaRPr lang="en-GB"/>
        </a:p>
      </dgm:t>
    </dgm:pt>
    <dgm:pt modelId="{A42DB32F-44BD-4572-B8B9-0E94884CAE00}" type="sibTrans" cxnId="{86822520-021D-4334-82E2-9B458AC5A807}">
      <dgm:prSet/>
      <dgm:spPr/>
      <dgm:t>
        <a:bodyPr/>
        <a:lstStyle/>
        <a:p>
          <a:endParaRPr lang="en-GB"/>
        </a:p>
      </dgm:t>
    </dgm:pt>
    <dgm:pt modelId="{A3499B3A-DC43-4916-90F4-93AB064BF70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7654E418-2E57-4E51-8AC4-495E3CC79A9E}" type="parTrans" cxnId="{EBEE34E4-8EE1-4CAD-89D1-34FAAB8D9002}">
      <dgm:prSet/>
      <dgm:spPr/>
      <dgm:t>
        <a:bodyPr/>
        <a:lstStyle/>
        <a:p>
          <a:endParaRPr lang="en-GB"/>
        </a:p>
      </dgm:t>
    </dgm:pt>
    <dgm:pt modelId="{DF368291-5F07-4994-A493-F19EB68A1BA4}" type="sibTrans" cxnId="{EBEE34E4-8EE1-4CAD-89D1-34FAAB8D9002}">
      <dgm:prSet/>
      <dgm:spPr/>
      <dgm:t>
        <a:bodyPr/>
        <a:lstStyle/>
        <a:p>
          <a:endParaRPr lang="en-GB"/>
        </a:p>
      </dgm:t>
    </dgm:pt>
    <dgm:pt modelId="{79B1754C-7C2D-4DC8-BA92-25844C8E0E5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C371149B-FB61-4396-919B-E5DA6ACEA0FA}" type="parTrans" cxnId="{D0B14CF2-5728-4F36-B8F6-D53E7A57ACF2}">
      <dgm:prSet/>
      <dgm:spPr/>
      <dgm:t>
        <a:bodyPr/>
        <a:lstStyle/>
        <a:p>
          <a:endParaRPr lang="en-GB"/>
        </a:p>
      </dgm:t>
    </dgm:pt>
    <dgm:pt modelId="{8F04D906-35BA-4BFB-9EBE-1AF669A3E39B}" type="sibTrans" cxnId="{D0B14CF2-5728-4F36-B8F6-D53E7A57ACF2}">
      <dgm:prSet/>
      <dgm:spPr/>
      <dgm:t>
        <a:bodyPr/>
        <a:lstStyle/>
        <a:p>
          <a:endParaRPr lang="en-GB"/>
        </a:p>
      </dgm:t>
    </dgm:pt>
    <dgm:pt modelId="{F6D3E4E7-22E2-4A3D-A5C2-BCFCC81718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88FC7460-8EB2-4614-9275-9FCBA162ABA1}" type="parTrans" cxnId="{3962DBCA-3A2D-411A-8AF8-3C5104B7E12B}">
      <dgm:prSet/>
      <dgm:spPr/>
      <dgm:t>
        <a:bodyPr/>
        <a:lstStyle/>
        <a:p>
          <a:endParaRPr lang="en-GB"/>
        </a:p>
      </dgm:t>
    </dgm:pt>
    <dgm:pt modelId="{D2D33862-F1D8-435C-9525-BCE8A7ACD8FD}" type="sibTrans" cxnId="{3962DBCA-3A2D-411A-8AF8-3C5104B7E12B}">
      <dgm:prSet/>
      <dgm:spPr/>
      <dgm:t>
        <a:bodyPr/>
        <a:lstStyle/>
        <a:p>
          <a:endParaRPr lang="en-GB"/>
        </a:p>
      </dgm:t>
    </dgm:pt>
    <dgm:pt modelId="{7B436239-A7DD-4CDF-871C-3660471869D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7B323E02-5D46-41FD-94A9-B06D4D233A45}" type="parTrans" cxnId="{B9385C1A-F23F-4D14-8877-5971C2FCCD77}">
      <dgm:prSet/>
      <dgm:spPr/>
      <dgm:t>
        <a:bodyPr/>
        <a:lstStyle/>
        <a:p>
          <a:endParaRPr lang="en-GB"/>
        </a:p>
      </dgm:t>
    </dgm:pt>
    <dgm:pt modelId="{67053338-3A96-49FC-BE6E-4729DE2EE794}" type="sibTrans" cxnId="{B9385C1A-F23F-4D14-8877-5971C2FCCD77}">
      <dgm:prSet/>
      <dgm:spPr/>
      <dgm:t>
        <a:bodyPr/>
        <a:lstStyle/>
        <a:p>
          <a:endParaRPr lang="en-GB"/>
        </a:p>
      </dgm:t>
    </dgm:pt>
    <dgm:pt modelId="{31951F57-1A52-4C8D-8342-5366652A3E92}" type="pres">
      <dgm:prSet presAssocID="{7059D1B0-D8A7-49F0-AEA6-F06E49E849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E0B1FF3-83EE-4B68-8281-117A7B7FE19B}" type="pres">
      <dgm:prSet presAssocID="{DB9D9F4C-89CB-471F-82A0-DF676D2499A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32C1BB3C-4E3E-4626-8EC8-020D38389EA8}" type="pres">
      <dgm:prSet presAssocID="{4E2A11D9-6237-4527-866F-381FE4294C06}" presName="Accent1" presStyleCnt="0"/>
      <dgm:spPr/>
    </dgm:pt>
    <dgm:pt modelId="{BA977048-4977-41FD-AAA1-E635DDF5310F}" type="pres">
      <dgm:prSet presAssocID="{4E2A11D9-6237-4527-866F-381FE4294C06}" presName="Accent" presStyleLbl="bgShp" presStyleIdx="0" presStyleCnt="6"/>
      <dgm:spPr/>
    </dgm:pt>
    <dgm:pt modelId="{ED31B262-C623-4D9F-9931-3339731D8746}" type="pres">
      <dgm:prSet presAssocID="{4E2A11D9-6237-4527-866F-381FE4294C0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31C69-7D02-4672-B6D7-8B272CCA7D66}" type="pres">
      <dgm:prSet presAssocID="{A4F9B8A7-E654-44AF-BF5A-43AD2FBB4504}" presName="Accent2" presStyleCnt="0"/>
      <dgm:spPr/>
    </dgm:pt>
    <dgm:pt modelId="{17B70761-3F08-4EB9-86E6-F643BCAD9BDE}" type="pres">
      <dgm:prSet presAssocID="{A4F9B8A7-E654-44AF-BF5A-43AD2FBB4504}" presName="Accent" presStyleLbl="bgShp" presStyleIdx="1" presStyleCnt="6"/>
      <dgm:spPr/>
    </dgm:pt>
    <dgm:pt modelId="{3B73F403-1627-42DE-AFA3-3576F9088375}" type="pres">
      <dgm:prSet presAssocID="{A4F9B8A7-E654-44AF-BF5A-43AD2FBB450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D05BA7-C5B9-4786-8200-D1F1D45C3079}" type="pres">
      <dgm:prSet presAssocID="{A3499B3A-DC43-4916-90F4-93AB064BF702}" presName="Accent3" presStyleCnt="0"/>
      <dgm:spPr/>
    </dgm:pt>
    <dgm:pt modelId="{822C28B7-7F74-4466-9962-69A3FD850235}" type="pres">
      <dgm:prSet presAssocID="{A3499B3A-DC43-4916-90F4-93AB064BF702}" presName="Accent" presStyleLbl="bgShp" presStyleIdx="2" presStyleCnt="6"/>
      <dgm:spPr/>
    </dgm:pt>
    <dgm:pt modelId="{C7D729EC-268C-4E1C-A137-9750DCC071D3}" type="pres">
      <dgm:prSet presAssocID="{A3499B3A-DC43-4916-90F4-93AB064BF70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87D4A-5EEB-4E28-9E0B-51B4EEA704C2}" type="pres">
      <dgm:prSet presAssocID="{79B1754C-7C2D-4DC8-BA92-25844C8E0E55}" presName="Accent4" presStyleCnt="0"/>
      <dgm:spPr/>
    </dgm:pt>
    <dgm:pt modelId="{2C5A33F3-450E-4644-B2A2-32F813D02C89}" type="pres">
      <dgm:prSet presAssocID="{79B1754C-7C2D-4DC8-BA92-25844C8E0E55}" presName="Accent" presStyleLbl="bgShp" presStyleIdx="3" presStyleCnt="6"/>
      <dgm:spPr/>
    </dgm:pt>
    <dgm:pt modelId="{14D89450-BDC6-4070-B718-68300EA22EB0}" type="pres">
      <dgm:prSet presAssocID="{79B1754C-7C2D-4DC8-BA92-25844C8E0E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F0ADA-F6D0-4965-B15A-C07A97921A91}" type="pres">
      <dgm:prSet presAssocID="{F6D3E4E7-22E2-4A3D-A5C2-BCFCC81718EA}" presName="Accent5" presStyleCnt="0"/>
      <dgm:spPr/>
    </dgm:pt>
    <dgm:pt modelId="{75DDE757-B781-4645-8F61-AC915DB4D775}" type="pres">
      <dgm:prSet presAssocID="{F6D3E4E7-22E2-4A3D-A5C2-BCFCC81718EA}" presName="Accent" presStyleLbl="bgShp" presStyleIdx="4" presStyleCnt="6"/>
      <dgm:spPr/>
    </dgm:pt>
    <dgm:pt modelId="{EBD92EE4-A78E-4A22-BA2C-F0D2330B6D76}" type="pres">
      <dgm:prSet presAssocID="{F6D3E4E7-22E2-4A3D-A5C2-BCFCC81718E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7173C-08BA-4869-BEDB-A3F97764A725}" type="pres">
      <dgm:prSet presAssocID="{7B436239-A7DD-4CDF-871C-3660471869D3}" presName="Accent6" presStyleCnt="0"/>
      <dgm:spPr/>
    </dgm:pt>
    <dgm:pt modelId="{4D29F8BA-7079-4954-92FB-A73C7A80D7F4}" type="pres">
      <dgm:prSet presAssocID="{7B436239-A7DD-4CDF-871C-3660471869D3}" presName="Accent" presStyleLbl="bgShp" presStyleIdx="5" presStyleCnt="6"/>
      <dgm:spPr/>
    </dgm:pt>
    <dgm:pt modelId="{91B12DF6-6D95-4A89-9A52-35ADBD670E95}" type="pres">
      <dgm:prSet presAssocID="{7B436239-A7DD-4CDF-871C-3660471869D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62DBCA-3A2D-411A-8AF8-3C5104B7E12B}" srcId="{DB9D9F4C-89CB-471F-82A0-DF676D2499A9}" destId="{F6D3E4E7-22E2-4A3D-A5C2-BCFCC81718EA}" srcOrd="4" destOrd="0" parTransId="{88FC7460-8EB2-4614-9275-9FCBA162ABA1}" sibTransId="{D2D33862-F1D8-435C-9525-BCE8A7ACD8FD}"/>
    <dgm:cxn modelId="{B9385C1A-F23F-4D14-8877-5971C2FCCD77}" srcId="{DB9D9F4C-89CB-471F-82A0-DF676D2499A9}" destId="{7B436239-A7DD-4CDF-871C-3660471869D3}" srcOrd="5" destOrd="0" parTransId="{7B323E02-5D46-41FD-94A9-B06D4D233A45}" sibTransId="{67053338-3A96-49FC-BE6E-4729DE2EE794}"/>
    <dgm:cxn modelId="{EAC55360-BD15-4919-8A26-8C35B01EB3A6}" type="presOf" srcId="{DB9D9F4C-89CB-471F-82A0-DF676D2499A9}" destId="{9E0B1FF3-83EE-4B68-8281-117A7B7FE19B}" srcOrd="0" destOrd="0" presId="urn:microsoft.com/office/officeart/2011/layout/HexagonRadial"/>
    <dgm:cxn modelId="{86822520-021D-4334-82E2-9B458AC5A807}" srcId="{DB9D9F4C-89CB-471F-82A0-DF676D2499A9}" destId="{A4F9B8A7-E654-44AF-BF5A-43AD2FBB4504}" srcOrd="1" destOrd="0" parTransId="{C006E861-07BF-4EAE-89EA-17BC070C787D}" sibTransId="{A42DB32F-44BD-4572-B8B9-0E94884CAE00}"/>
    <dgm:cxn modelId="{28D9B756-4E5B-456E-8991-C510C8158B67}" type="presOf" srcId="{7059D1B0-D8A7-49F0-AEA6-F06E49E8498E}" destId="{31951F57-1A52-4C8D-8342-5366652A3E92}" srcOrd="0" destOrd="0" presId="urn:microsoft.com/office/officeart/2011/layout/HexagonRadial"/>
    <dgm:cxn modelId="{233BB548-0BD5-4CC8-A60B-669AF50C46A6}" type="presOf" srcId="{A4F9B8A7-E654-44AF-BF5A-43AD2FBB4504}" destId="{3B73F403-1627-42DE-AFA3-3576F9088375}" srcOrd="0" destOrd="0" presId="urn:microsoft.com/office/officeart/2011/layout/HexagonRadial"/>
    <dgm:cxn modelId="{EBEE34E4-8EE1-4CAD-89D1-34FAAB8D9002}" srcId="{DB9D9F4C-89CB-471F-82A0-DF676D2499A9}" destId="{A3499B3A-DC43-4916-90F4-93AB064BF702}" srcOrd="2" destOrd="0" parTransId="{7654E418-2E57-4E51-8AC4-495E3CC79A9E}" sibTransId="{DF368291-5F07-4994-A493-F19EB68A1BA4}"/>
    <dgm:cxn modelId="{91565D71-7E7E-43E4-AC27-E41EB5FD751D}" type="presOf" srcId="{79B1754C-7C2D-4DC8-BA92-25844C8E0E55}" destId="{14D89450-BDC6-4070-B718-68300EA22EB0}" srcOrd="0" destOrd="0" presId="urn:microsoft.com/office/officeart/2011/layout/HexagonRadial"/>
    <dgm:cxn modelId="{D9F0767E-5703-41A0-AB3A-A5892944FCC5}" type="presOf" srcId="{F6D3E4E7-22E2-4A3D-A5C2-BCFCC81718EA}" destId="{EBD92EE4-A78E-4A22-BA2C-F0D2330B6D76}" srcOrd="0" destOrd="0" presId="urn:microsoft.com/office/officeart/2011/layout/HexagonRadial"/>
    <dgm:cxn modelId="{9DE67547-6A1C-4B20-A1BC-2048512875A1}" type="presOf" srcId="{A3499B3A-DC43-4916-90F4-93AB064BF702}" destId="{C7D729EC-268C-4E1C-A137-9750DCC071D3}" srcOrd="0" destOrd="0" presId="urn:microsoft.com/office/officeart/2011/layout/HexagonRadial"/>
    <dgm:cxn modelId="{578ACDF2-ACC9-45CD-8919-3BA660E5DBCB}" srcId="{DB9D9F4C-89CB-471F-82A0-DF676D2499A9}" destId="{4E2A11D9-6237-4527-866F-381FE4294C06}" srcOrd="0" destOrd="0" parTransId="{145670B3-DC4D-4E96-8BFE-09324A6C99E6}" sibTransId="{F9880A0D-305A-4278-A7CA-781FC15ACE63}"/>
    <dgm:cxn modelId="{EFE41F6C-C9BE-4A47-8292-F5071CD930A8}" srcId="{7059D1B0-D8A7-49F0-AEA6-F06E49E8498E}" destId="{DB9D9F4C-89CB-471F-82A0-DF676D2499A9}" srcOrd="0" destOrd="0" parTransId="{26CE45C2-AFF2-4C08-B722-FB5CF4D9E2E0}" sibTransId="{E6C205D1-8602-42A1-8A53-1D6A3826C7F0}"/>
    <dgm:cxn modelId="{DBA27EE6-5E25-48EF-A693-E08DA4F63F9F}" type="presOf" srcId="{7B436239-A7DD-4CDF-871C-3660471869D3}" destId="{91B12DF6-6D95-4A89-9A52-35ADBD670E95}" srcOrd="0" destOrd="0" presId="urn:microsoft.com/office/officeart/2011/layout/HexagonRadial"/>
    <dgm:cxn modelId="{EEC95693-CFB9-4417-897C-E5915C4D16B5}" type="presOf" srcId="{4E2A11D9-6237-4527-866F-381FE4294C06}" destId="{ED31B262-C623-4D9F-9931-3339731D8746}" srcOrd="0" destOrd="0" presId="urn:microsoft.com/office/officeart/2011/layout/HexagonRadial"/>
    <dgm:cxn modelId="{D0B14CF2-5728-4F36-B8F6-D53E7A57ACF2}" srcId="{DB9D9F4C-89CB-471F-82A0-DF676D2499A9}" destId="{79B1754C-7C2D-4DC8-BA92-25844C8E0E55}" srcOrd="3" destOrd="0" parTransId="{C371149B-FB61-4396-919B-E5DA6ACEA0FA}" sibTransId="{8F04D906-35BA-4BFB-9EBE-1AF669A3E39B}"/>
    <dgm:cxn modelId="{1E788E53-E754-4617-B233-D478B5B96476}" type="presParOf" srcId="{31951F57-1A52-4C8D-8342-5366652A3E92}" destId="{9E0B1FF3-83EE-4B68-8281-117A7B7FE19B}" srcOrd="0" destOrd="0" presId="urn:microsoft.com/office/officeart/2011/layout/HexagonRadial"/>
    <dgm:cxn modelId="{6CD39DFD-5B00-4679-9082-8040216AF895}" type="presParOf" srcId="{31951F57-1A52-4C8D-8342-5366652A3E92}" destId="{32C1BB3C-4E3E-4626-8EC8-020D38389EA8}" srcOrd="1" destOrd="0" presId="urn:microsoft.com/office/officeart/2011/layout/HexagonRadial"/>
    <dgm:cxn modelId="{FE210C51-4692-4E82-B289-70429360FD2C}" type="presParOf" srcId="{32C1BB3C-4E3E-4626-8EC8-020D38389EA8}" destId="{BA977048-4977-41FD-AAA1-E635DDF5310F}" srcOrd="0" destOrd="0" presId="urn:microsoft.com/office/officeart/2011/layout/HexagonRadial"/>
    <dgm:cxn modelId="{76CD7066-DEF7-4488-BD7F-AA8270366B19}" type="presParOf" srcId="{31951F57-1A52-4C8D-8342-5366652A3E92}" destId="{ED31B262-C623-4D9F-9931-3339731D8746}" srcOrd="2" destOrd="0" presId="urn:microsoft.com/office/officeart/2011/layout/HexagonRadial"/>
    <dgm:cxn modelId="{E955DEF9-123A-46FB-976A-B571CDD460E6}" type="presParOf" srcId="{31951F57-1A52-4C8D-8342-5366652A3E92}" destId="{0F431C69-7D02-4672-B6D7-8B272CCA7D66}" srcOrd="3" destOrd="0" presId="urn:microsoft.com/office/officeart/2011/layout/HexagonRadial"/>
    <dgm:cxn modelId="{96A20134-2CAB-4580-9076-DFFFBC8002FB}" type="presParOf" srcId="{0F431C69-7D02-4672-B6D7-8B272CCA7D66}" destId="{17B70761-3F08-4EB9-86E6-F643BCAD9BDE}" srcOrd="0" destOrd="0" presId="urn:microsoft.com/office/officeart/2011/layout/HexagonRadial"/>
    <dgm:cxn modelId="{9CB14F1F-E7FD-41CF-9B86-E7FBFA75F97F}" type="presParOf" srcId="{31951F57-1A52-4C8D-8342-5366652A3E92}" destId="{3B73F403-1627-42DE-AFA3-3576F9088375}" srcOrd="4" destOrd="0" presId="urn:microsoft.com/office/officeart/2011/layout/HexagonRadial"/>
    <dgm:cxn modelId="{029953EA-0E1B-4FF2-9EA6-CD47482CA09A}" type="presParOf" srcId="{31951F57-1A52-4C8D-8342-5366652A3E92}" destId="{BFD05BA7-C5B9-4786-8200-D1F1D45C3079}" srcOrd="5" destOrd="0" presId="urn:microsoft.com/office/officeart/2011/layout/HexagonRadial"/>
    <dgm:cxn modelId="{E7FEA90D-6304-41FD-BE97-A8134514096B}" type="presParOf" srcId="{BFD05BA7-C5B9-4786-8200-D1F1D45C3079}" destId="{822C28B7-7F74-4466-9962-69A3FD850235}" srcOrd="0" destOrd="0" presId="urn:microsoft.com/office/officeart/2011/layout/HexagonRadial"/>
    <dgm:cxn modelId="{3232C0B4-B34B-4AAB-A38F-F926D5E7871D}" type="presParOf" srcId="{31951F57-1A52-4C8D-8342-5366652A3E92}" destId="{C7D729EC-268C-4E1C-A137-9750DCC071D3}" srcOrd="6" destOrd="0" presId="urn:microsoft.com/office/officeart/2011/layout/HexagonRadial"/>
    <dgm:cxn modelId="{5C5C489D-2712-47F1-813E-6359325D998A}" type="presParOf" srcId="{31951F57-1A52-4C8D-8342-5366652A3E92}" destId="{BF187D4A-5EEB-4E28-9E0B-51B4EEA704C2}" srcOrd="7" destOrd="0" presId="urn:microsoft.com/office/officeart/2011/layout/HexagonRadial"/>
    <dgm:cxn modelId="{037FB307-8F29-49F6-B64C-47D8C37A4CC5}" type="presParOf" srcId="{BF187D4A-5EEB-4E28-9E0B-51B4EEA704C2}" destId="{2C5A33F3-450E-4644-B2A2-32F813D02C89}" srcOrd="0" destOrd="0" presId="urn:microsoft.com/office/officeart/2011/layout/HexagonRadial"/>
    <dgm:cxn modelId="{09027962-6372-46B5-BA01-F7E4755AF09B}" type="presParOf" srcId="{31951F57-1A52-4C8D-8342-5366652A3E92}" destId="{14D89450-BDC6-4070-B718-68300EA22EB0}" srcOrd="8" destOrd="0" presId="urn:microsoft.com/office/officeart/2011/layout/HexagonRadial"/>
    <dgm:cxn modelId="{63D64696-90B3-4117-99F3-BB81EC00ED3B}" type="presParOf" srcId="{31951F57-1A52-4C8D-8342-5366652A3E92}" destId="{5BEF0ADA-F6D0-4965-B15A-C07A97921A91}" srcOrd="9" destOrd="0" presId="urn:microsoft.com/office/officeart/2011/layout/HexagonRadial"/>
    <dgm:cxn modelId="{0315A765-CFE7-4DC4-B918-DBB8E10BA0A2}" type="presParOf" srcId="{5BEF0ADA-F6D0-4965-B15A-C07A97921A91}" destId="{75DDE757-B781-4645-8F61-AC915DB4D775}" srcOrd="0" destOrd="0" presId="urn:microsoft.com/office/officeart/2011/layout/HexagonRadial"/>
    <dgm:cxn modelId="{634589C8-3EC1-452C-8C1D-C0494314AA01}" type="presParOf" srcId="{31951F57-1A52-4C8D-8342-5366652A3E92}" destId="{EBD92EE4-A78E-4A22-BA2C-F0D2330B6D76}" srcOrd="10" destOrd="0" presId="urn:microsoft.com/office/officeart/2011/layout/HexagonRadial"/>
    <dgm:cxn modelId="{195A26C7-0706-429A-AC97-E5A55E0F7510}" type="presParOf" srcId="{31951F57-1A52-4C8D-8342-5366652A3E92}" destId="{B8A7173C-08BA-4869-BEDB-A3F97764A725}" srcOrd="11" destOrd="0" presId="urn:microsoft.com/office/officeart/2011/layout/HexagonRadial"/>
    <dgm:cxn modelId="{D10072E6-CE9A-4D37-8D7B-8409A7BFFF4B}" type="presParOf" srcId="{B8A7173C-08BA-4869-BEDB-A3F97764A725}" destId="{4D29F8BA-7079-4954-92FB-A73C7A80D7F4}" srcOrd="0" destOrd="0" presId="urn:microsoft.com/office/officeart/2011/layout/HexagonRadial"/>
    <dgm:cxn modelId="{890F585D-70B1-4D3E-BBDF-F4E09A8D2117}" type="presParOf" srcId="{31951F57-1A52-4C8D-8342-5366652A3E92}" destId="{91B12DF6-6D95-4A89-9A52-35ADBD670E9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15AB-9ED0-4F3D-A5A8-6D65F73B1D49}">
      <dsp:nvSpPr>
        <dsp:cNvPr id="0" name=""/>
        <dsp:cNvSpPr/>
      </dsp:nvSpPr>
      <dsp:spPr>
        <a:xfrm>
          <a:off x="0" y="2690475"/>
          <a:ext cx="8077200" cy="5852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FF0000"/>
              </a:solidFill>
            </a:rPr>
            <a:t>Individual level Survey Data: m</a:t>
          </a:r>
          <a:endParaRPr lang="en-GB" sz="1400" b="0" kern="1200" dirty="0">
            <a:solidFill>
              <a:srgbClr val="FF0000"/>
            </a:solidFill>
          </a:endParaRPr>
        </a:p>
      </dsp:txBody>
      <dsp:txXfrm>
        <a:off x="0" y="2690475"/>
        <a:ext cx="2423160" cy="585281"/>
      </dsp:txXfrm>
    </dsp:sp>
    <dsp:sp modelId="{FEFA474D-1976-4F95-9E8D-161A451611B3}">
      <dsp:nvSpPr>
        <dsp:cNvPr id="0" name=""/>
        <dsp:cNvSpPr/>
      </dsp:nvSpPr>
      <dsp:spPr>
        <a:xfrm>
          <a:off x="0" y="2007646"/>
          <a:ext cx="8077200" cy="5852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Area level data: Y, X, C, </a:t>
          </a:r>
          <a:r>
            <a:rPr lang="en-GB" sz="1400" kern="1200" dirty="0" smtClean="0">
              <a:solidFill>
                <a:srgbClr val="0070C0"/>
              </a:solidFill>
            </a:rPr>
            <a:t>?M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0" y="2007646"/>
        <a:ext cx="2423160" cy="585281"/>
      </dsp:txXfrm>
    </dsp:sp>
    <dsp:sp modelId="{7AB820F7-02B0-48BB-AF8B-A4F6485C729A}">
      <dsp:nvSpPr>
        <dsp:cNvPr id="0" name=""/>
        <dsp:cNvSpPr/>
      </dsp:nvSpPr>
      <dsp:spPr>
        <a:xfrm>
          <a:off x="0" y="1324818"/>
          <a:ext cx="8077200" cy="5852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0" y="1324818"/>
        <a:ext cx="2423160" cy="585281"/>
      </dsp:txXfrm>
    </dsp:sp>
    <dsp:sp modelId="{4B3E1F06-D85E-4FFF-9D0D-0CEF5BADAA7F}">
      <dsp:nvSpPr>
        <dsp:cNvPr id="0" name=""/>
        <dsp:cNvSpPr/>
      </dsp:nvSpPr>
      <dsp:spPr>
        <a:xfrm>
          <a:off x="5041377" y="1373591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England</a:t>
          </a:r>
          <a:endParaRPr lang="en-GB" sz="1200" kern="1200" dirty="0"/>
        </a:p>
      </dsp:txBody>
      <dsp:txXfrm>
        <a:off x="5055662" y="1387876"/>
        <a:ext cx="703031" cy="459164"/>
      </dsp:txXfrm>
    </dsp:sp>
    <dsp:sp modelId="{D9FB56CA-41A5-4FE1-83F4-70D1580C4E12}">
      <dsp:nvSpPr>
        <dsp:cNvPr id="0" name=""/>
        <dsp:cNvSpPr/>
      </dsp:nvSpPr>
      <dsp:spPr>
        <a:xfrm>
          <a:off x="3742784" y="1861326"/>
          <a:ext cx="1664394" cy="195093"/>
        </a:xfrm>
        <a:custGeom>
          <a:avLst/>
          <a:gdLst/>
          <a:ahLst/>
          <a:cxnLst/>
          <a:rect l="0" t="0" r="0" b="0"/>
          <a:pathLst>
            <a:path>
              <a:moveTo>
                <a:pt x="1664394" y="0"/>
              </a:moveTo>
              <a:lnTo>
                <a:pt x="1664394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F9873-99BF-401F-BB1D-C3FC1C788FCE}">
      <dsp:nvSpPr>
        <dsp:cNvPr id="0" name=""/>
        <dsp:cNvSpPr/>
      </dsp:nvSpPr>
      <dsp:spPr>
        <a:xfrm>
          <a:off x="3376983" y="2056420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1</a:t>
          </a:r>
          <a:endParaRPr lang="en-GB" sz="1200" kern="1200" dirty="0"/>
        </a:p>
      </dsp:txBody>
      <dsp:txXfrm>
        <a:off x="3391268" y="2070705"/>
        <a:ext cx="703031" cy="459164"/>
      </dsp:txXfrm>
    </dsp:sp>
    <dsp:sp modelId="{45FEFC88-C19F-4D44-AE50-0A325009404F}">
      <dsp:nvSpPr>
        <dsp:cNvPr id="0" name=""/>
        <dsp:cNvSpPr/>
      </dsp:nvSpPr>
      <dsp:spPr>
        <a:xfrm>
          <a:off x="2791701" y="2544154"/>
          <a:ext cx="951082" cy="195093"/>
        </a:xfrm>
        <a:custGeom>
          <a:avLst/>
          <a:gdLst/>
          <a:ahLst/>
          <a:cxnLst/>
          <a:rect l="0" t="0" r="0" b="0"/>
          <a:pathLst>
            <a:path>
              <a:moveTo>
                <a:pt x="951082" y="0"/>
              </a:moveTo>
              <a:lnTo>
                <a:pt x="951082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1E203-70EE-4CA9-8E7C-19470D7C166D}">
      <dsp:nvSpPr>
        <dsp:cNvPr id="0" name=""/>
        <dsp:cNvSpPr/>
      </dsp:nvSpPr>
      <dsp:spPr>
        <a:xfrm>
          <a:off x="2425901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1</a:t>
          </a:r>
          <a:endParaRPr lang="en-GB" sz="1200" kern="1200" dirty="0"/>
        </a:p>
      </dsp:txBody>
      <dsp:txXfrm>
        <a:off x="2440186" y="2753533"/>
        <a:ext cx="703031" cy="459164"/>
      </dsp:txXfrm>
    </dsp:sp>
    <dsp:sp modelId="{B339C2F4-26F2-40EF-BA2B-BB6B50D14411}">
      <dsp:nvSpPr>
        <dsp:cNvPr id="0" name=""/>
        <dsp:cNvSpPr/>
      </dsp:nvSpPr>
      <dsp:spPr>
        <a:xfrm>
          <a:off x="3697064" y="2544154"/>
          <a:ext cx="91440" cy="19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0853F-F458-476A-9314-F8A0AF9F67ED}">
      <dsp:nvSpPr>
        <dsp:cNvPr id="0" name=""/>
        <dsp:cNvSpPr/>
      </dsp:nvSpPr>
      <dsp:spPr>
        <a:xfrm>
          <a:off x="3376983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2</a:t>
          </a:r>
          <a:endParaRPr lang="en-GB" sz="1200" kern="1200" dirty="0"/>
        </a:p>
      </dsp:txBody>
      <dsp:txXfrm>
        <a:off x="3391268" y="2753533"/>
        <a:ext cx="703031" cy="459164"/>
      </dsp:txXfrm>
    </dsp:sp>
    <dsp:sp modelId="{BBC77445-05CD-43A2-B1E4-7F3CDC9857E7}">
      <dsp:nvSpPr>
        <dsp:cNvPr id="0" name=""/>
        <dsp:cNvSpPr/>
      </dsp:nvSpPr>
      <dsp:spPr>
        <a:xfrm>
          <a:off x="3742784" y="2544154"/>
          <a:ext cx="951082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951082" y="97546"/>
              </a:lnTo>
              <a:lnTo>
                <a:pt x="951082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9D005-0579-4998-AC0C-8F43B93C79EB}">
      <dsp:nvSpPr>
        <dsp:cNvPr id="0" name=""/>
        <dsp:cNvSpPr/>
      </dsp:nvSpPr>
      <dsp:spPr>
        <a:xfrm>
          <a:off x="4328065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200" i="1" kern="1200" dirty="0" smtClean="0">
                      <a:latin typeface="Cambria Math"/>
                    </a:rPr>
                  </m:ctrlPr>
                </m:sSubPr>
                <m:e>
                  <m:r>
                    <a:rPr lang="en-GB" sz="1200" i="1" kern="1200" dirty="0" smtClean="0">
                      <a:latin typeface="Cambria Math"/>
                    </a:rPr>
                    <m:t>𝑁</m:t>
                  </m:r>
                </m:e>
                <m:sub>
                  <m:r>
                    <a:rPr lang="en-GB" sz="1200" i="1" kern="1200" dirty="0" smtClean="0">
                      <a:latin typeface="Cambria Math"/>
                    </a:rPr>
                    <m:t>1</m:t>
                  </m:r>
                </m:sub>
              </m:sSub>
            </m:oMath>
          </a14:m>
          <a:endParaRPr lang="en-GB" sz="1200" kern="1200" dirty="0"/>
        </a:p>
      </dsp:txBody>
      <dsp:txXfrm>
        <a:off x="4342350" y="2753533"/>
        <a:ext cx="703031" cy="459164"/>
      </dsp:txXfrm>
    </dsp:sp>
    <dsp:sp modelId="{0F2141E8-A29E-4B60-898E-C0033D252104}">
      <dsp:nvSpPr>
        <dsp:cNvPr id="0" name=""/>
        <dsp:cNvSpPr/>
      </dsp:nvSpPr>
      <dsp:spPr>
        <a:xfrm>
          <a:off x="5407178" y="1861326"/>
          <a:ext cx="237770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237770" y="97546"/>
              </a:lnTo>
              <a:lnTo>
                <a:pt x="237770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1506C-AEC0-4987-999B-DA891F750375}">
      <dsp:nvSpPr>
        <dsp:cNvPr id="0" name=""/>
        <dsp:cNvSpPr/>
      </dsp:nvSpPr>
      <dsp:spPr>
        <a:xfrm>
          <a:off x="5279148" y="2056420"/>
          <a:ext cx="731601" cy="4877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2</a:t>
          </a:r>
          <a:endParaRPr lang="en-GB" sz="1200" kern="1200" dirty="0"/>
        </a:p>
      </dsp:txBody>
      <dsp:txXfrm>
        <a:off x="5293433" y="2070705"/>
        <a:ext cx="703031" cy="459164"/>
      </dsp:txXfrm>
    </dsp:sp>
    <dsp:sp modelId="{D0BD7D18-430A-4DF1-9849-BB82560E7DBB}">
      <dsp:nvSpPr>
        <dsp:cNvPr id="0" name=""/>
        <dsp:cNvSpPr/>
      </dsp:nvSpPr>
      <dsp:spPr>
        <a:xfrm>
          <a:off x="5599229" y="2544154"/>
          <a:ext cx="91440" cy="19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0842D-1319-4C08-B876-A030E4047BC8}">
      <dsp:nvSpPr>
        <dsp:cNvPr id="0" name=""/>
        <dsp:cNvSpPr/>
      </dsp:nvSpPr>
      <dsp:spPr>
        <a:xfrm>
          <a:off x="5279148" y="2739248"/>
          <a:ext cx="731601" cy="4877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?</a:t>
          </a:r>
          <a:endParaRPr lang="en-GB" sz="1200" kern="1200" dirty="0"/>
        </a:p>
      </dsp:txBody>
      <dsp:txXfrm>
        <a:off x="5293433" y="2753533"/>
        <a:ext cx="703031" cy="459164"/>
      </dsp:txXfrm>
    </dsp:sp>
    <dsp:sp modelId="{8A610F98-25BE-40DF-A0D0-CCEF54F7BCAB}">
      <dsp:nvSpPr>
        <dsp:cNvPr id="0" name=""/>
        <dsp:cNvSpPr/>
      </dsp:nvSpPr>
      <dsp:spPr>
        <a:xfrm>
          <a:off x="5407178" y="1861326"/>
          <a:ext cx="1664394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1664394" y="97546"/>
              </a:lnTo>
              <a:lnTo>
                <a:pt x="1664394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D9E6-3E1D-4AB1-BA78-D92832B94122}">
      <dsp:nvSpPr>
        <dsp:cNvPr id="0" name=""/>
        <dsp:cNvSpPr/>
      </dsp:nvSpPr>
      <dsp:spPr>
        <a:xfrm>
          <a:off x="6705771" y="2056420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8000 +</a:t>
          </a:r>
          <a:endParaRPr lang="en-GB" sz="1200" kern="1200" dirty="0"/>
        </a:p>
      </dsp:txBody>
      <dsp:txXfrm>
        <a:off x="6720056" y="2070705"/>
        <a:ext cx="703031" cy="459164"/>
      </dsp:txXfrm>
    </dsp:sp>
    <dsp:sp modelId="{611F1E3F-B7F4-45AA-BD17-9AF71B14FB83}">
      <dsp:nvSpPr>
        <dsp:cNvPr id="0" name=""/>
        <dsp:cNvSpPr/>
      </dsp:nvSpPr>
      <dsp:spPr>
        <a:xfrm>
          <a:off x="6596031" y="2544154"/>
          <a:ext cx="475541" cy="195093"/>
        </a:xfrm>
        <a:custGeom>
          <a:avLst/>
          <a:gdLst/>
          <a:ahLst/>
          <a:cxnLst/>
          <a:rect l="0" t="0" r="0" b="0"/>
          <a:pathLst>
            <a:path>
              <a:moveTo>
                <a:pt x="475541" y="0"/>
              </a:moveTo>
              <a:lnTo>
                <a:pt x="475541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50534-4CC9-47CB-BE29-0D7FF7CD472B}">
      <dsp:nvSpPr>
        <dsp:cNvPr id="0" name=""/>
        <dsp:cNvSpPr/>
      </dsp:nvSpPr>
      <dsp:spPr>
        <a:xfrm>
          <a:off x="6230230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1</a:t>
          </a:r>
          <a:endParaRPr lang="en-GB" sz="1200" kern="1200" dirty="0"/>
        </a:p>
      </dsp:txBody>
      <dsp:txXfrm>
        <a:off x="6244515" y="2753533"/>
        <a:ext cx="703031" cy="459164"/>
      </dsp:txXfrm>
    </dsp:sp>
    <dsp:sp modelId="{C8C94A39-B10C-4ACB-AEEC-21EE16987DED}">
      <dsp:nvSpPr>
        <dsp:cNvPr id="0" name=""/>
        <dsp:cNvSpPr/>
      </dsp:nvSpPr>
      <dsp:spPr>
        <a:xfrm>
          <a:off x="7071572" y="2544154"/>
          <a:ext cx="475541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475541" y="97546"/>
              </a:lnTo>
              <a:lnTo>
                <a:pt x="475541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29DF-632F-487D-8D0F-17549F091E5F}">
      <dsp:nvSpPr>
        <dsp:cNvPr id="0" name=""/>
        <dsp:cNvSpPr/>
      </dsp:nvSpPr>
      <dsp:spPr>
        <a:xfrm>
          <a:off x="7181313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200" i="1" kern="1200" dirty="0" smtClean="0">
                      <a:latin typeface="Cambria Math"/>
                    </a:rPr>
                  </m:ctrlPr>
                </m:sSubPr>
                <m:e>
                  <m:r>
                    <a:rPr lang="en-GB" sz="1200" i="1" kern="1200" dirty="0" smtClean="0">
                      <a:latin typeface="Cambria Math"/>
                    </a:rPr>
                    <m:t>𝑁</m:t>
                  </m:r>
                </m:e>
                <m:sub>
                  <m:r>
                    <a:rPr lang="en-GB" sz="1200" i="1" kern="1200" dirty="0" smtClean="0">
                      <a:latin typeface="Cambria Math"/>
                    </a:rPr>
                    <m:t>𝑖</m:t>
                  </m:r>
                </m:sub>
              </m:sSub>
            </m:oMath>
          </a14:m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7195598" y="2753533"/>
        <a:ext cx="703031" cy="45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E111F-D64D-4B90-9222-E087455C511C}">
      <dsp:nvSpPr>
        <dsp:cNvPr id="0" name=""/>
        <dsp:cNvSpPr/>
      </dsp:nvSpPr>
      <dsp:spPr>
        <a:xfrm>
          <a:off x="3406269" y="0"/>
          <a:ext cx="2384011" cy="23843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C4F1C9-C6A1-4557-BEE9-DFEFA8F8EE63}">
      <dsp:nvSpPr>
        <dsp:cNvPr id="0" name=""/>
        <dsp:cNvSpPr/>
      </dsp:nvSpPr>
      <dsp:spPr>
        <a:xfrm>
          <a:off x="3933214" y="860831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M1: PS calculation</a:t>
          </a:r>
          <a:endParaRPr lang="en-GB" sz="1700" b="1" kern="1200" dirty="0"/>
        </a:p>
      </dsp:txBody>
      <dsp:txXfrm>
        <a:off x="3933214" y="860831"/>
        <a:ext cx="1324749" cy="662216"/>
      </dsp:txXfrm>
    </dsp:sp>
    <dsp:sp modelId="{F721E603-3A37-4912-9C26-AA189290FE0F}">
      <dsp:nvSpPr>
        <dsp:cNvPr id="0" name=""/>
        <dsp:cNvSpPr/>
      </dsp:nvSpPr>
      <dsp:spPr>
        <a:xfrm>
          <a:off x="2744118" y="1369999"/>
          <a:ext cx="2384011" cy="23843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C685B-9581-45B9-895A-244EBB36390E}">
      <dsp:nvSpPr>
        <dsp:cNvPr id="0" name=""/>
        <dsp:cNvSpPr/>
      </dsp:nvSpPr>
      <dsp:spPr>
        <a:xfrm>
          <a:off x="3273749" y="2238755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FF0000"/>
              </a:solidFill>
            </a:rPr>
            <a:t>M2: PS Adjust. model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3273749" y="2238755"/>
        <a:ext cx="1324749" cy="662216"/>
      </dsp:txXfrm>
    </dsp:sp>
    <dsp:sp modelId="{9CA1AE84-C3B4-4E00-9B61-BFFA42B3A917}">
      <dsp:nvSpPr>
        <dsp:cNvPr id="0" name=""/>
        <dsp:cNvSpPr/>
      </dsp:nvSpPr>
      <dsp:spPr>
        <a:xfrm>
          <a:off x="3575948" y="2903943"/>
          <a:ext cx="2048235" cy="2049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0F550-64AB-44C1-B3ED-C5E48BB83A01}">
      <dsp:nvSpPr>
        <dsp:cNvPr id="0" name=""/>
        <dsp:cNvSpPr/>
      </dsp:nvSpPr>
      <dsp:spPr>
        <a:xfrm>
          <a:off x="3936348" y="3618661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M3: PS imputation</a:t>
          </a:r>
          <a:endParaRPr lang="en-GB" sz="1700" b="1" kern="1200" dirty="0"/>
        </a:p>
      </dsp:txBody>
      <dsp:txXfrm>
        <a:off x="3936348" y="3618661"/>
        <a:ext cx="1324749" cy="66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1FF3-83EE-4B68-8281-117A7B7FE19B}">
      <dsp:nvSpPr>
        <dsp:cNvPr id="0" name=""/>
        <dsp:cNvSpPr/>
      </dsp:nvSpPr>
      <dsp:spPr>
        <a:xfrm>
          <a:off x="349164" y="409702"/>
          <a:ext cx="520749" cy="450469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0.6</a:t>
          </a:r>
          <a:endParaRPr lang="en-GB" sz="1400" kern="1200" dirty="0"/>
        </a:p>
      </dsp:txBody>
      <dsp:txXfrm>
        <a:off x="435459" y="484351"/>
        <a:ext cx="348159" cy="301171"/>
      </dsp:txXfrm>
    </dsp:sp>
    <dsp:sp modelId="{17B70761-3F08-4EB9-86E6-F643BCAD9BDE}">
      <dsp:nvSpPr>
        <dsp:cNvPr id="0" name=""/>
        <dsp:cNvSpPr/>
      </dsp:nvSpPr>
      <dsp:spPr>
        <a:xfrm>
          <a:off x="675253" y="194183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1B262-C623-4D9F-9931-3339731D8746}">
      <dsp:nvSpPr>
        <dsp:cNvPr id="0" name=""/>
        <dsp:cNvSpPr/>
      </dsp:nvSpPr>
      <dsp:spPr>
        <a:xfrm>
          <a:off x="397133" y="0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467855" y="61183"/>
        <a:ext cx="285306" cy="246823"/>
      </dsp:txXfrm>
    </dsp:sp>
    <dsp:sp modelId="{822C28B7-7F74-4466-9962-69A3FD850235}">
      <dsp:nvSpPr>
        <dsp:cNvPr id="0" name=""/>
        <dsp:cNvSpPr/>
      </dsp:nvSpPr>
      <dsp:spPr>
        <a:xfrm>
          <a:off x="904557" y="510667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F403-1627-42DE-AFA3-3576F9088375}">
      <dsp:nvSpPr>
        <dsp:cNvPr id="0" name=""/>
        <dsp:cNvSpPr/>
      </dsp:nvSpPr>
      <dsp:spPr>
        <a:xfrm>
          <a:off x="788512" y="227076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859234" y="288259"/>
        <a:ext cx="285306" cy="246823"/>
      </dsp:txXfrm>
    </dsp:sp>
    <dsp:sp modelId="{2C5A33F3-450E-4644-B2A2-32F813D02C89}">
      <dsp:nvSpPr>
        <dsp:cNvPr id="0" name=""/>
        <dsp:cNvSpPr/>
      </dsp:nvSpPr>
      <dsp:spPr>
        <a:xfrm>
          <a:off x="745268" y="867918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29EC-268C-4E1C-A137-9750DCC071D3}">
      <dsp:nvSpPr>
        <dsp:cNvPr id="0" name=""/>
        <dsp:cNvSpPr/>
      </dsp:nvSpPr>
      <dsp:spPr>
        <a:xfrm>
          <a:off x="788512" y="673481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859234" y="734664"/>
        <a:ext cx="285306" cy="246823"/>
      </dsp:txXfrm>
    </dsp:sp>
    <dsp:sp modelId="{75DDE757-B781-4645-8F61-AC915DB4D775}">
      <dsp:nvSpPr>
        <dsp:cNvPr id="0" name=""/>
        <dsp:cNvSpPr/>
      </dsp:nvSpPr>
      <dsp:spPr>
        <a:xfrm>
          <a:off x="350133" y="905002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9450-BDC6-4070-B718-68300EA22EB0}">
      <dsp:nvSpPr>
        <dsp:cNvPr id="0" name=""/>
        <dsp:cNvSpPr/>
      </dsp:nvSpPr>
      <dsp:spPr>
        <a:xfrm>
          <a:off x="397133" y="900811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467855" y="961994"/>
        <a:ext cx="285306" cy="246823"/>
      </dsp:txXfrm>
    </dsp:sp>
    <dsp:sp modelId="{4D29F8BA-7079-4954-92FB-A73C7A80D7F4}">
      <dsp:nvSpPr>
        <dsp:cNvPr id="0" name=""/>
        <dsp:cNvSpPr/>
      </dsp:nvSpPr>
      <dsp:spPr>
        <a:xfrm>
          <a:off x="117074" y="588645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2EE4-A78E-4A22-BA2C-F0D2330B6D76}">
      <dsp:nvSpPr>
        <dsp:cNvPr id="0" name=""/>
        <dsp:cNvSpPr/>
      </dsp:nvSpPr>
      <dsp:spPr>
        <a:xfrm>
          <a:off x="3936" y="673735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74658" y="734918"/>
        <a:ext cx="285306" cy="246823"/>
      </dsp:txXfrm>
    </dsp:sp>
    <dsp:sp modelId="{91B12DF6-6D95-4A89-9A52-35ADBD670E95}">
      <dsp:nvSpPr>
        <dsp:cNvPr id="0" name=""/>
        <dsp:cNvSpPr/>
      </dsp:nvSpPr>
      <dsp:spPr>
        <a:xfrm>
          <a:off x="3936" y="226568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74658" y="287751"/>
        <a:ext cx="285306" cy="246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1FF3-83EE-4B68-8281-117A7B7FE19B}">
      <dsp:nvSpPr>
        <dsp:cNvPr id="0" name=""/>
        <dsp:cNvSpPr/>
      </dsp:nvSpPr>
      <dsp:spPr>
        <a:xfrm>
          <a:off x="349164" y="409702"/>
          <a:ext cx="520749" cy="45046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0.4</a:t>
          </a:r>
          <a:endParaRPr lang="en-GB" sz="1400" kern="1200" dirty="0"/>
        </a:p>
      </dsp:txBody>
      <dsp:txXfrm>
        <a:off x="435459" y="484351"/>
        <a:ext cx="348159" cy="301171"/>
      </dsp:txXfrm>
    </dsp:sp>
    <dsp:sp modelId="{17B70761-3F08-4EB9-86E6-F643BCAD9BDE}">
      <dsp:nvSpPr>
        <dsp:cNvPr id="0" name=""/>
        <dsp:cNvSpPr/>
      </dsp:nvSpPr>
      <dsp:spPr>
        <a:xfrm>
          <a:off x="675253" y="194183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1B262-C623-4D9F-9931-3339731D8746}">
      <dsp:nvSpPr>
        <dsp:cNvPr id="0" name=""/>
        <dsp:cNvSpPr/>
      </dsp:nvSpPr>
      <dsp:spPr>
        <a:xfrm>
          <a:off x="397133" y="0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467855" y="61183"/>
        <a:ext cx="285306" cy="246823"/>
      </dsp:txXfrm>
    </dsp:sp>
    <dsp:sp modelId="{822C28B7-7F74-4466-9962-69A3FD850235}">
      <dsp:nvSpPr>
        <dsp:cNvPr id="0" name=""/>
        <dsp:cNvSpPr/>
      </dsp:nvSpPr>
      <dsp:spPr>
        <a:xfrm>
          <a:off x="904557" y="510667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F403-1627-42DE-AFA3-3576F9088375}">
      <dsp:nvSpPr>
        <dsp:cNvPr id="0" name=""/>
        <dsp:cNvSpPr/>
      </dsp:nvSpPr>
      <dsp:spPr>
        <a:xfrm>
          <a:off x="788512" y="227076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859234" y="288259"/>
        <a:ext cx="285306" cy="246823"/>
      </dsp:txXfrm>
    </dsp:sp>
    <dsp:sp modelId="{2C5A33F3-450E-4644-B2A2-32F813D02C89}">
      <dsp:nvSpPr>
        <dsp:cNvPr id="0" name=""/>
        <dsp:cNvSpPr/>
      </dsp:nvSpPr>
      <dsp:spPr>
        <a:xfrm>
          <a:off x="745268" y="867918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29EC-268C-4E1C-A137-9750DCC071D3}">
      <dsp:nvSpPr>
        <dsp:cNvPr id="0" name=""/>
        <dsp:cNvSpPr/>
      </dsp:nvSpPr>
      <dsp:spPr>
        <a:xfrm>
          <a:off x="788512" y="673481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859234" y="734664"/>
        <a:ext cx="285306" cy="246823"/>
      </dsp:txXfrm>
    </dsp:sp>
    <dsp:sp modelId="{75DDE757-B781-4645-8F61-AC915DB4D775}">
      <dsp:nvSpPr>
        <dsp:cNvPr id="0" name=""/>
        <dsp:cNvSpPr/>
      </dsp:nvSpPr>
      <dsp:spPr>
        <a:xfrm>
          <a:off x="350133" y="905002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9450-BDC6-4070-B718-68300EA22EB0}">
      <dsp:nvSpPr>
        <dsp:cNvPr id="0" name=""/>
        <dsp:cNvSpPr/>
      </dsp:nvSpPr>
      <dsp:spPr>
        <a:xfrm>
          <a:off x="397133" y="900811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467855" y="961994"/>
        <a:ext cx="285306" cy="246823"/>
      </dsp:txXfrm>
    </dsp:sp>
    <dsp:sp modelId="{4D29F8BA-7079-4954-92FB-A73C7A80D7F4}">
      <dsp:nvSpPr>
        <dsp:cNvPr id="0" name=""/>
        <dsp:cNvSpPr/>
      </dsp:nvSpPr>
      <dsp:spPr>
        <a:xfrm>
          <a:off x="117074" y="588645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2EE4-A78E-4A22-BA2C-F0D2330B6D76}">
      <dsp:nvSpPr>
        <dsp:cNvPr id="0" name=""/>
        <dsp:cNvSpPr/>
      </dsp:nvSpPr>
      <dsp:spPr>
        <a:xfrm>
          <a:off x="3936" y="673735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74658" y="734918"/>
        <a:ext cx="285306" cy="246823"/>
      </dsp:txXfrm>
    </dsp:sp>
    <dsp:sp modelId="{91B12DF6-6D95-4A89-9A52-35ADBD670E95}">
      <dsp:nvSpPr>
        <dsp:cNvPr id="0" name=""/>
        <dsp:cNvSpPr/>
      </dsp:nvSpPr>
      <dsp:spPr>
        <a:xfrm>
          <a:off x="3936" y="226568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74658" y="287751"/>
        <a:ext cx="285306" cy="24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BD12-E359-4FD4-8B4C-8F2B3AA62BD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8B31-7178-4737-BCE9-BB246FFA2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4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8B31-7178-4737-BCE9-BB246FFA22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B6D1-5372-4C8B-8C4F-93A95DB4ACC3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C8A4-FB3A-4104-A2BF-A2654375725B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3C8-0051-41DA-ACEB-5DF36761E551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DEE-D641-4CF5-9AF5-CA6ACB9C138E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470E-13D5-4F83-A206-8C58B5D17E5F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53D6-0EB4-4398-817E-45031490DB94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F10C-35D8-4399-8A65-22FBD9BFFF77}" type="datetime1">
              <a:rPr lang="en-GB" smtClean="0"/>
              <a:t>11/06/2014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D3D-D2FF-4B6E-A47F-F3CD711631B1}" type="datetime1">
              <a:rPr lang="en-GB" smtClean="0"/>
              <a:t>11/06/2014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9CC4-0F41-4AED-A072-845F74319D4C}" type="datetime1">
              <a:rPr lang="en-GB" smtClean="0"/>
              <a:t>11/06/2014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34A-7AA0-4627-BE58-E63E099C95D0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676E-D4FB-4E13-9E7C-50F855B546A3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C1E9-172C-47A0-A916-39831A882261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as-project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6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900" b="1" dirty="0" smtClean="0">
                <a:solidFill>
                  <a:schemeClr val="accent1"/>
                </a:solidFill>
              </a:rPr>
              <a:t> Using Propensity Score to adjust for unmeasured confounders in small area studies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5146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i="1" smtClean="0"/>
              <a:t>Email: y.wang11@imperial.ac.uk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98D-302B-4304-AD2E-9AACD08E9D74}" type="datetime1">
              <a:rPr lang="en-GB" smtClean="0"/>
              <a:t>11/06/2014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23901" y="4267199"/>
            <a:ext cx="7543800" cy="6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630" tIns="32315" rIns="64630" bIns="32315">
            <a:spAutoFit/>
          </a:bodyPr>
          <a:lstStyle>
            <a:lvl1pPr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700" b="1" dirty="0">
                <a:solidFill>
                  <a:srgbClr val="0E207F"/>
                </a:solidFill>
              </a:rPr>
              <a:t>Yingbo </a:t>
            </a:r>
            <a:r>
              <a:rPr lang="en-GB" sz="1700" b="1" dirty="0" smtClean="0">
                <a:solidFill>
                  <a:srgbClr val="0E207F"/>
                </a:solidFill>
              </a:rPr>
              <a:t>Wang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1</a:t>
            </a:r>
            <a:r>
              <a:rPr lang="en-GB" sz="1700" b="1" dirty="0" smtClean="0">
                <a:solidFill>
                  <a:srgbClr val="0E207F"/>
                </a:solidFill>
              </a:rPr>
              <a:t>, Marta </a:t>
            </a:r>
            <a:r>
              <a:rPr lang="en-GB" sz="1700" b="1" dirty="0">
                <a:solidFill>
                  <a:srgbClr val="0E207F"/>
                </a:solidFill>
              </a:rPr>
              <a:t>Blangiardo</a:t>
            </a:r>
            <a:r>
              <a:rPr lang="en-GB" sz="1700" b="1" baseline="30000" dirty="0">
                <a:solidFill>
                  <a:srgbClr val="0E207F"/>
                </a:solidFill>
              </a:rPr>
              <a:t>1</a:t>
            </a:r>
            <a:r>
              <a:rPr lang="en-GB" sz="1700" b="1" dirty="0">
                <a:solidFill>
                  <a:srgbClr val="0E207F"/>
                </a:solidFill>
              </a:rPr>
              <a:t>, Nicky Best 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1</a:t>
            </a:r>
            <a:r>
              <a:rPr lang="en-GB" sz="1700" b="1" dirty="0" smtClean="0">
                <a:solidFill>
                  <a:srgbClr val="0E207F"/>
                </a:solidFill>
              </a:rPr>
              <a:t>, Sylvia Richardson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2</a:t>
            </a:r>
            <a:endParaRPr lang="en-GB" sz="1700" b="1" dirty="0">
              <a:solidFill>
                <a:srgbClr val="0E207F"/>
              </a:solidFill>
            </a:endParaRPr>
          </a:p>
          <a:p>
            <a:pPr eaLnBrk="1" hangingPunct="1"/>
            <a:r>
              <a:rPr lang="en-GB" sz="1200" b="1" i="1" baseline="30000" dirty="0" smtClean="0">
                <a:solidFill>
                  <a:srgbClr val="0E207F"/>
                </a:solidFill>
              </a:rPr>
              <a:t>1</a:t>
            </a:r>
            <a:r>
              <a:rPr lang="en-GB" sz="1200" b="1" i="1" dirty="0" smtClean="0">
                <a:solidFill>
                  <a:srgbClr val="0E207F"/>
                </a:solidFill>
              </a:rPr>
              <a:t>MRC-PHE Centre </a:t>
            </a:r>
            <a:r>
              <a:rPr lang="en-GB" sz="1200" b="1" i="1" dirty="0">
                <a:solidFill>
                  <a:srgbClr val="0E207F"/>
                </a:solidFill>
              </a:rPr>
              <a:t>for Environment and Health, Imperial College London and</a:t>
            </a:r>
          </a:p>
          <a:p>
            <a:pPr eaLnBrk="1" hangingPunct="1"/>
            <a:r>
              <a:rPr lang="en-GB" sz="1200" b="1" i="1" baseline="30000" dirty="0">
                <a:solidFill>
                  <a:srgbClr val="0E207F"/>
                </a:solidFill>
              </a:rPr>
              <a:t>2</a:t>
            </a:r>
            <a:r>
              <a:rPr lang="en-GB" sz="1200" b="1" i="1" dirty="0">
                <a:solidFill>
                  <a:srgbClr val="0E207F"/>
                </a:solidFill>
              </a:rPr>
              <a:t>MRC Biostatistics Unit, Cambridge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8803" y="5181600"/>
            <a:ext cx="1410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i="1" dirty="0" smtClean="0"/>
              <a:t>BAYES 2014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6619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33525"/>
                <a:ext cx="8662986" cy="4800600"/>
              </a:xfrm>
            </p:spPr>
            <p:txBody>
              <a:bodyPr>
                <a:normAutofit fontScale="92500" lnSpcReduction="20000"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1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1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𝑹𝑾</m:t>
                      </m:r>
                      <m:r>
                        <a:rPr lang="en-GB" sz="21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2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1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GB" sz="2100" dirty="0" smtClean="0">
                  <a:solidFill>
                    <a:schemeClr val="tx1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GB" sz="22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 smtClean="0"/>
                  <a:t> is missing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700" dirty="0" smtClean="0"/>
                  <a:t>Posterior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7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700" dirty="0" smtClean="0"/>
                  <a:t> -&gt; Likelihood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7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700" dirty="0" smtClean="0"/>
                  <a:t> * Prior of PS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900" b="1" dirty="0" smtClean="0">
                    <a:solidFill>
                      <a:srgbClr val="92D050"/>
                    </a:solidFill>
                  </a:rPr>
                  <a:t>Likelihood of </a:t>
                </a:r>
                <a14:m>
                  <m:oMath xmlns:m="http://schemas.openxmlformats.org/officeDocument/2006/math">
                    <m:r>
                      <a:rPr lang="en-GB" sz="1900" b="1" i="1">
                        <a:solidFill>
                          <a:srgbClr val="92D050"/>
                        </a:solidFill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900" b="1" dirty="0" smtClean="0">
                  <a:solidFill>
                    <a:srgbClr val="92D05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∏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|</m:t>
                    </m:r>
                    <m:r>
                      <a:rPr lang="en-GB" sz="1800" b="0" i="1" smtClean="0">
                        <a:latin typeface="Cambria Math"/>
                      </a:rPr>
                      <m:t>𝛽</m:t>
                    </m:r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∏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|</m:t>
                    </m:r>
                    <m:r>
                      <a:rPr lang="en-GB" sz="1800" b="0" i="1" smtClean="0">
                        <a:latin typeface="Cambria Math"/>
                      </a:rPr>
                      <m:t>𝜃</m:t>
                    </m:r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r>
                      <a:rPr lang="en-GB" sz="14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sz="1400" b="1" dirty="0" smtClean="0"/>
              </a:p>
              <a:p>
                <a:pPr marL="1371600" lvl="3" indent="0">
                  <a:buNone/>
                </a:pPr>
                <a:endParaRPr lang="en-GB" sz="1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900" b="1" dirty="0" smtClean="0">
                    <a:solidFill>
                      <a:srgbClr val="FF0000"/>
                    </a:solidFill>
                  </a:rPr>
                  <a:t>Prior of </a:t>
                </a:r>
                <a14:m>
                  <m:oMath xmlns:m="http://schemas.openxmlformats.org/officeDocument/2006/math">
                    <m:r>
                      <a:rPr lang="en-GB" sz="1900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900" b="1" dirty="0" smtClean="0">
                  <a:solidFill>
                    <a:srgbClr val="FF000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</m:t>
                    </m:r>
                    <m:r>
                      <a:rPr lang="en-GB" sz="1800" b="1" i="1" smtClean="0">
                        <a:latin typeface="Cambria Math"/>
                      </a:rPr>
                      <m:t>𝑪</m:t>
                    </m:r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800" dirty="0" smtClean="0"/>
                  <a:t>  with unknown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()</m:t>
                    </m:r>
                  </m:oMath>
                </a14:m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What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GB" sz="1800" dirty="0" smtClean="0"/>
                  <a:t>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600" dirty="0"/>
                  <a:t>Linear </a:t>
                </a:r>
                <a:r>
                  <a:rPr lang="en-GB" sz="1600" dirty="0" smtClean="0"/>
                  <a:t>(</a:t>
                </a:r>
                <a:r>
                  <a:rPr lang="en-GB" sz="1600" dirty="0" smtClean="0">
                    <a:solidFill>
                      <a:schemeClr val="accent1"/>
                    </a:solidFill>
                  </a:rPr>
                  <a:t>Current practice</a:t>
                </a:r>
                <a:r>
                  <a:rPr lang="en-GB" sz="1600" dirty="0" smtClean="0"/>
                  <a:t>)?</a:t>
                </a:r>
                <a:endParaRPr lang="en-GB" sz="1600" dirty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600" dirty="0" smtClean="0"/>
                  <a:t>Non-linear </a:t>
                </a:r>
                <a:r>
                  <a:rPr lang="en-GB" sz="1600" dirty="0"/>
                  <a:t>+ </a:t>
                </a:r>
                <a:r>
                  <a:rPr lang="en-GB" sz="1600" dirty="0" smtClean="0"/>
                  <a:t>heterogeneity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700" dirty="0" smtClean="0"/>
                  <a:t>Profile regression  </a:t>
                </a:r>
              </a:p>
              <a:p>
                <a:pPr marL="1828800" lvl="4" indent="0">
                  <a:buNone/>
                </a:pPr>
                <a:r>
                  <a:rPr lang="en-GB" sz="1700" dirty="0"/>
                  <a:t> </a:t>
                </a:r>
                <a:r>
                  <a:rPr lang="en-GB" sz="1700" dirty="0" smtClean="0"/>
                  <a:t>  - </a:t>
                </a:r>
                <a:r>
                  <a:rPr lang="en-GB" sz="1700" dirty="0" err="1" smtClean="0"/>
                  <a:t>Dirichlet</a:t>
                </a:r>
                <a:r>
                  <a:rPr lang="en-GB" sz="1700" dirty="0" smtClean="0"/>
                  <a:t> Process Mixture Regression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700" i="1" smtClean="0">
                        <a:solidFill>
                          <a:schemeClr val="accent1"/>
                        </a:solidFill>
                        <a:latin typeface="Cambria Math"/>
                      </a:rPr>
                      <m:t>𝑃𝑆</m:t>
                    </m:r>
                    <m:r>
                      <a:rPr lang="en-GB" sz="170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sz="17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𝑃𝑟𝑜𝑓𝑅𝑒𝑔</m:t>
                    </m:r>
                    <m:r>
                      <a:rPr lang="en-GB" sz="1700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GB" sz="1700" b="1" i="1">
                        <a:solidFill>
                          <a:schemeClr val="accent1"/>
                        </a:solidFill>
                        <a:latin typeface="Cambria Math"/>
                      </a:rPr>
                      <m:t>𝑪</m:t>
                    </m:r>
                    <m:r>
                      <a:rPr lang="en-GB" sz="1700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700" dirty="0" smtClean="0">
                    <a:solidFill>
                      <a:schemeClr val="accent1"/>
                    </a:solidFill>
                  </a:rPr>
                  <a:t> </a:t>
                </a:r>
                <a:endParaRPr lang="en-GB" sz="1700" dirty="0">
                  <a:solidFill>
                    <a:schemeClr val="accent1"/>
                  </a:solidFill>
                </a:endParaRPr>
              </a:p>
              <a:p>
                <a:pPr lvl="6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5">
                  <a:buFont typeface="Courier New" panose="02070309020205020404" pitchFamily="49" charset="0"/>
                  <a:buChar char="o"/>
                </a:pPr>
                <a:endParaRPr lang="en-GB" sz="1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33525"/>
                <a:ext cx="8662986" cy="4800600"/>
              </a:xfrm>
              <a:blipFill rotWithShape="1">
                <a:blip r:embed="rId2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 smtClean="0">
                <a:solidFill>
                  <a:schemeClr val="accent1"/>
                </a:solidFill>
              </a:rPr>
              <a:t>In </a:t>
            </a:r>
            <a:r>
              <a:rPr lang="en-GB" sz="2800" b="1" dirty="0">
                <a:solidFill>
                  <a:schemeClr val="accent1"/>
                </a:solidFill>
              </a:rPr>
              <a:t>the areas where survey is </a:t>
            </a:r>
            <a:r>
              <a:rPr lang="en-GB" sz="2800" b="1" dirty="0" smtClean="0">
                <a:solidFill>
                  <a:schemeClr val="accent1"/>
                </a:solidFill>
              </a:rPr>
              <a:t>NOT 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M3: PS Imputation 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94" y="2143125"/>
            <a:ext cx="41154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334000" y="2571750"/>
            <a:ext cx="3633786" cy="2762250"/>
            <a:chOff x="776287" y="1981200"/>
            <a:chExt cx="3633786" cy="27622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" name="Oval 40"/>
            <p:cNvSpPr/>
            <p:nvPr/>
          </p:nvSpPr>
          <p:spPr>
            <a:xfrm>
              <a:off x="1066800" y="2743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76287" y="41338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66774" y="34766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695449" y="24384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743074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199" y="2190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362199" y="27622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419349" y="34290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3038474" y="1981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24955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3019424" y="3105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3581400" y="22955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3648075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581400" y="3486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733798" y="4095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38763" y="2571750"/>
            <a:ext cx="3633786" cy="2762250"/>
            <a:chOff x="776287" y="1981200"/>
            <a:chExt cx="3633786" cy="2762250"/>
          </a:xfrm>
        </p:grpSpPr>
        <p:sp>
          <p:nvSpPr>
            <p:cNvPr id="73" name="Oval 72"/>
            <p:cNvSpPr/>
            <p:nvPr/>
          </p:nvSpPr>
          <p:spPr>
            <a:xfrm>
              <a:off x="1066800" y="2743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76287" y="41338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66774" y="34766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695449" y="24384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1743074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2362199" y="2190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2362199" y="27622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2419349" y="34290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3038474" y="1981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2971800" y="24955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3019424" y="3105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3581400" y="22955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3648075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486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798" y="4095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Curved Right Arrow 55"/>
          <p:cNvSpPr/>
          <p:nvPr/>
        </p:nvSpPr>
        <p:spPr>
          <a:xfrm rot="16200000" flipH="1">
            <a:off x="4142183" y="-104771"/>
            <a:ext cx="192881" cy="3133727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7" name="Curved Right Arrow 56"/>
          <p:cNvSpPr/>
          <p:nvPr/>
        </p:nvSpPr>
        <p:spPr>
          <a:xfrm rot="16200000">
            <a:off x="4743449" y="990596"/>
            <a:ext cx="295277" cy="2143125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8" name="Curved Right Arrow 57"/>
          <p:cNvSpPr/>
          <p:nvPr/>
        </p:nvSpPr>
        <p:spPr>
          <a:xfrm rot="16200000">
            <a:off x="5019674" y="1419224"/>
            <a:ext cx="295277" cy="1152524"/>
          </a:xfrm>
          <a:prstGeom prst="curved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>
                <a:solidFill>
                  <a:schemeClr val="accent1"/>
                </a:solidFill>
              </a:rPr>
              <a:t>Profile </a:t>
            </a:r>
            <a:r>
              <a:rPr lang="en-GB" sz="2800" b="1" dirty="0" smtClean="0">
                <a:solidFill>
                  <a:schemeClr val="accent1"/>
                </a:solidFill>
              </a:rPr>
              <a:t>Regression – Construction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𝒐𝒃𝒔</m:t>
                        </m:r>
                      </m:sub>
                    </m:sSub>
                    <m:r>
                      <a:rPr lang="en-GB" sz="2400" b="1" i="1" smtClean="0">
                        <a:latin typeface="Cambria Math"/>
                      </a:rPr>
                      <m:t>  ~ </m:t>
                    </m:r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GB" sz="2400" b="1" dirty="0" smtClean="0"/>
                  <a:t>?             			            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𝒎𝒔𝒔</m:t>
                        </m:r>
                      </m:sub>
                    </m:sSub>
                    <m:r>
                      <a:rPr lang="en-GB" sz="2400" b="1" i="1">
                        <a:latin typeface="Cambria Math"/>
                      </a:rPr>
                      <m:t>  ~ </m:t>
                    </m:r>
                    <m:r>
                      <a:rPr lang="en-GB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endParaRPr lang="en-GB" sz="2400" b="1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b="1" dirty="0" smtClean="0"/>
                  <a:t>Profile Regression</a:t>
                </a:r>
              </a:p>
              <a:p>
                <a:pPr lvl="1"/>
                <a:r>
                  <a:rPr lang="en-GB" b="1" dirty="0" smtClean="0">
                    <a:solidFill>
                      <a:schemeClr val="accent1"/>
                    </a:solidFill>
                  </a:rPr>
                  <a:t>Simultaneously clustering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𝑷𝑺</m:t>
                    </m:r>
                  </m:oMath>
                </a14:m>
                <a:r>
                  <a:rPr lang="en-GB" b="1" dirty="0" smtClean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𝑪</m:t>
                    </m:r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b="1" dirty="0" smtClean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𝑃𝑆</m:t>
                                </m:r>
                              </m:sub>
                            </m:sSub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𝑃𝑆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smtClean="0">
                        <a:latin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b="1" dirty="0" smtClean="0">
                    <a:solidFill>
                      <a:schemeClr val="accent1"/>
                    </a:solidFill>
                  </a:rPr>
                  <a:t>Truncated </a:t>
                </a:r>
                <a:r>
                  <a:rPr lang="en-GB" b="1" dirty="0" err="1" smtClean="0">
                    <a:solidFill>
                      <a:schemeClr val="accent1"/>
                    </a:solidFill>
                  </a:rPr>
                  <a:t>Strick</a:t>
                </a:r>
                <a:r>
                  <a:rPr lang="en-GB" b="1" dirty="0" smtClean="0">
                    <a:solidFill>
                      <a:schemeClr val="accent1"/>
                    </a:solidFill>
                  </a:rPr>
                  <a:t> Breaking Prior for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en-GB" b="1" dirty="0" smtClean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𝑍</m:t>
                    </m:r>
                    <m:r>
                      <a:rPr lang="en-GB" b="0" i="1" smtClean="0">
                        <a:latin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</a:rPr>
                      <m:t>𝑀𝑢𝑙𝑡𝑖𝑛𝑜𝑚𝑖𝑎𝑙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𝐵𝑒𝑡𝑎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1,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/>
                          </a:rPr>
                          <m:t>𝑙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482" b="-15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DEE-D641-4CF5-9AF5-CA6ACB9C138E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3200400" cy="13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53" y="1221559"/>
            <a:ext cx="3944775" cy="2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 smtClean="0">
                <a:solidFill>
                  <a:schemeClr val="accent1"/>
                </a:solidFill>
              </a:rPr>
              <a:t>In </a:t>
            </a:r>
            <a:r>
              <a:rPr lang="en-GB" sz="2800" b="1" dirty="0">
                <a:solidFill>
                  <a:schemeClr val="accent1"/>
                </a:solidFill>
              </a:rPr>
              <a:t>the areas where survey </a:t>
            </a:r>
            <a:r>
              <a:rPr lang="en-GB" sz="2800" b="1" dirty="0" smtClean="0">
                <a:solidFill>
                  <a:schemeClr val="accent1"/>
                </a:solidFill>
              </a:rPr>
              <a:t>is NOT 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M3: PS imputation- Example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2053" name="Picture 5" descr="C:\Users\ybw11\Dropbox\PhD\05 PhD Programming\R\Rplot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8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523333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3730" y="3783808"/>
            <a:ext cx="53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93013" y="4006575"/>
            <a:ext cx="4078123" cy="2880000"/>
            <a:chOff x="4029077" y="3968475"/>
            <a:chExt cx="4078123" cy="2880000"/>
          </a:xfrm>
        </p:grpSpPr>
        <p:grpSp>
          <p:nvGrpSpPr>
            <p:cNvPr id="8" name="Group 7"/>
            <p:cNvGrpSpPr/>
            <p:nvPr/>
          </p:nvGrpSpPr>
          <p:grpSpPr>
            <a:xfrm>
              <a:off x="4267200" y="3968475"/>
              <a:ext cx="3840000" cy="2880000"/>
              <a:chOff x="4267200" y="3968475"/>
              <a:chExt cx="3840000" cy="2880000"/>
            </a:xfrm>
          </p:grpSpPr>
          <p:pic>
            <p:nvPicPr>
              <p:cNvPr id="2050" name="Picture 2" descr="C:\Users\ybw11\Dropbox\PhD\05 PhD Programming\R\Rplot37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968475"/>
                <a:ext cx="3840000" cy="28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53750" y="4006575"/>
                <a:ext cx="2290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ProfReg</a:t>
                </a:r>
                <a:r>
                  <a:rPr lang="en-GB" b="1" dirty="0" smtClean="0"/>
                  <a:t> – 25 Clusters</a:t>
                </a:r>
                <a:endParaRPr lang="en-GB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3945998" y="5150256"/>
              <a:ext cx="5354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PS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22550" y="6553200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C1</a:t>
              </a:r>
              <a:endParaRPr lang="en-GB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19786" y="378380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000408" y="2455462"/>
            <a:ext cx="53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1225909"/>
            <a:ext cx="329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Linear imputation model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39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72" y="2857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The DAG of three interlinked PS models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6673"/>
            <a:ext cx="5300572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2F-AF2E-4FC4-9305-BD9A2AD9B5EE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The impact of </a:t>
            </a:r>
            <a:r>
              <a:rPr lang="en-GB" sz="3200" b="1" dirty="0">
                <a:solidFill>
                  <a:schemeClr val="accent1"/>
                </a:solidFill>
              </a:rPr>
              <a:t> PM10 </a:t>
            </a:r>
            <a:r>
              <a:rPr lang="en-GB" sz="3200" b="1" dirty="0" smtClean="0">
                <a:solidFill>
                  <a:schemeClr val="accent1"/>
                </a:solidFill>
              </a:rPr>
              <a:t>on CVD Hospitalisation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The impact of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PM10 </a:t>
                </a:r>
                <a:r>
                  <a:rPr lang="en-GB" sz="2200" b="1" dirty="0" smtClean="0"/>
                  <a:t>on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CVD Hospital admission</a:t>
                </a:r>
                <a:r>
                  <a:rPr lang="en-GB" sz="2200" b="1" dirty="0" smtClean="0"/>
                  <a:t> in England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𝑃𝑜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𝑅𝑊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2(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2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𝑂</m:t>
                    </m:r>
                    <m:r>
                      <a:rPr lang="en-GB" sz="1800" b="0" i="1" smtClean="0">
                        <a:latin typeface="Cambria Math"/>
                      </a:rPr>
                      <m:t>/</m:t>
                    </m:r>
                    <m:r>
                      <a:rPr lang="en-GB" sz="1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sz="1800" dirty="0" smtClean="0"/>
                  <a:t> – Observed/Expected CVD hospitalisation count in 2001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1800" dirty="0" smtClean="0"/>
                  <a:t> – PM10 Exposure level (High “1” or low “0”) in 2001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1800" dirty="0"/>
                  <a:t> –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Area Deprivation (IMD), </a:t>
                </a:r>
                <a:r>
                  <a:rPr lang="en-GB" sz="1800" dirty="0" smtClean="0"/>
                  <a:t>Ethnicity </a:t>
                </a:r>
                <a:r>
                  <a:rPr lang="en-GB" sz="1800" dirty="0"/>
                  <a:t>in </a:t>
                </a:r>
                <a:r>
                  <a:rPr lang="en-GB" sz="1800" dirty="0" smtClean="0"/>
                  <a:t>2001</a:t>
                </a:r>
                <a:endParaRPr lang="en-GB" sz="1800" dirty="0"/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The risk factors to be included as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2200" b="1" dirty="0" smtClean="0"/>
                  <a:t> from HSE 1994-2001: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1800" b="1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b="1" i="1" dirty="0" smtClean="0">
                    <a:latin typeface="Cambria Math"/>
                  </a:rPr>
                  <a:t>;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i="1" dirty="0" smtClean="0"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dirty="0" smtClean="0"/>
                  <a:t> - CVD (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13</a:t>
                </a:r>
                <a:r>
                  <a:rPr lang="en-GB" sz="1800" dirty="0" smtClean="0"/>
                  <a:t>): 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400" b="1" i="1" dirty="0" smtClean="0">
                    <a:solidFill>
                      <a:srgbClr val="FF0000"/>
                    </a:solidFill>
                  </a:rPr>
                  <a:t>Education</a:t>
                </a:r>
                <a:r>
                  <a:rPr lang="en-GB" sz="1400" b="1" i="1" dirty="0">
                    <a:solidFill>
                      <a:srgbClr val="FF0000"/>
                    </a:solidFill>
                  </a:rPr>
                  <a:t>, Smoking, Passive Smoking, Drinking, Overweight, Obesity, Mental illness, Sport, Diabetes ,High BP ,Vitamin taken , High </a:t>
                </a:r>
                <a:r>
                  <a:rPr lang="en-GB" sz="1400" b="1" i="1" dirty="0" smtClean="0">
                    <a:solidFill>
                      <a:srgbClr val="FF0000"/>
                    </a:solidFill>
                  </a:rPr>
                  <a:t>Cholesterol,  Salt </a:t>
                </a:r>
                <a:r>
                  <a:rPr lang="en-GB" sz="1400" b="1" i="1" dirty="0">
                    <a:solidFill>
                      <a:srgbClr val="FF0000"/>
                    </a:solidFill>
                  </a:rPr>
                  <a:t>intake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3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		The RR for </a:t>
            </a:r>
            <a:r>
              <a:rPr lang="en-GB" sz="3200" b="1" dirty="0">
                <a:solidFill>
                  <a:schemeClr val="accent1"/>
                </a:solidFill>
              </a:rPr>
              <a:t>PM10 </a:t>
            </a:r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			England </a:t>
            </a:r>
            <a:r>
              <a:rPr lang="en-GB" sz="3200" b="1" dirty="0">
                <a:solidFill>
                  <a:schemeClr val="accent1"/>
                </a:solidFill>
              </a:rPr>
              <a:t>excluding London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0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?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200" b="1" dirty="0" smtClean="0"/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Areas: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England excluding London </a:t>
                </a:r>
                <a:r>
                  <a:rPr lang="en-GB" sz="2200" b="1" dirty="0" smtClean="0"/>
                  <a:t>at 2001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Y: CVD Hospital admission: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X: Exposure:  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PM10&gt;=20 </a:t>
                </a:r>
                <a:r>
                  <a:rPr lang="el-GR" sz="1800" dirty="0" smtClean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dirty="0"/>
                  <a:t> annual mean</a:t>
                </a:r>
                <a:endParaRPr lang="en-GB" sz="1800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C: IMD + Ethnicity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RR </a:t>
                </a:r>
                <a:r>
                  <a:rPr lang="en-GB" sz="1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with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rgbClr val="0E207F"/>
                        </a:solidFill>
                        <a:latin typeface="Cambria Math"/>
                      </a:rPr>
                      <m:t>𝑔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(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𝟎𝟐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𝟎𝟒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without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>
                        <a:solidFill>
                          <a:srgbClr val="0E207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𝟎𝟗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  <p:pic>
        <p:nvPicPr>
          <p:cNvPr id="10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		The RR for </a:t>
            </a:r>
            <a:r>
              <a:rPr lang="en-GB" sz="3200" b="1" dirty="0">
                <a:solidFill>
                  <a:schemeClr val="accent1"/>
                </a:solidFill>
              </a:rPr>
              <a:t>PM10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	London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0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GB" sz="2000" b="0" i="1" smtClean="0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?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200" b="1" dirty="0" smtClean="0"/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Areas: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London</a:t>
                </a:r>
                <a:r>
                  <a:rPr lang="en-GB" sz="2200" b="1" dirty="0" smtClean="0"/>
                  <a:t> at 2001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Y: CVD Hospital admission: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X: Exposure: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PM10&gt;=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25 </a:t>
                </a:r>
                <a:r>
                  <a:rPr lang="el-GR" sz="1800" dirty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dirty="0"/>
                  <a:t> annual mean</a:t>
                </a:r>
                <a:endParaRPr lang="en-GB" sz="1800" b="1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C: IMD + Ethnicity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𝑔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(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𝟎𝟓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without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𝟖𝟗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𝟗𝟒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  <p:pic>
        <p:nvPicPr>
          <p:cNvPr id="11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Summary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Multi-level modelling + Missing confounders</a:t>
                </a:r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PS approach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/>
                  <a:t>M</a:t>
                </a:r>
                <a:r>
                  <a:rPr lang="en-GB" sz="1800" b="1" dirty="0" smtClean="0"/>
                  <a:t>ulti-level </a:t>
                </a:r>
                <a:r>
                  <a:rPr lang="en-GB" sz="1800" b="1" dirty="0"/>
                  <a:t>PS </a:t>
                </a:r>
                <a:r>
                  <a:rPr lang="en-GB" sz="1800" b="1" dirty="0" smtClean="0"/>
                  <a:t>estimation: 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chemeClr val="accent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PS adjustment  in regression: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𝑅𝑊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2(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>
                  <a:solidFill>
                    <a:schemeClr val="accent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Imputation of PS:  	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𝑚𝑠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𝑃𝑟𝑜𝑓𝑅𝑒𝑔</m:t>
                    </m:r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GB" sz="18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RR - PM10 on CVD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England excluding London (PM10 &gt;=20 </a:t>
                </a:r>
                <a:r>
                  <a:rPr lang="el-GR" sz="1800" dirty="0"/>
                  <a:t>μ</a:t>
                </a:r>
                <a:r>
                  <a:rPr lang="en-GB" sz="1800" dirty="0" smtClean="0"/>
                  <a:t>g/m</a:t>
                </a:r>
                <a:r>
                  <a:rPr lang="en-GB" sz="1800" baseline="30000" dirty="0" smtClean="0"/>
                  <a:t>3</a:t>
                </a:r>
                <a:r>
                  <a:rPr lang="en-GB" sz="1800" b="1" dirty="0" smtClean="0"/>
                  <a:t>) </a:t>
                </a:r>
              </a:p>
              <a:p>
                <a:pPr marL="457200" lvl="1" indent="0"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	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	1.02 (0.99-1.04)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London </a:t>
                </a:r>
                <a:r>
                  <a:rPr lang="en-GB" sz="1800" b="1" dirty="0"/>
                  <a:t> (PM10 &gt;=</a:t>
                </a:r>
                <a:r>
                  <a:rPr lang="en-GB" sz="1800" b="1" dirty="0" smtClean="0"/>
                  <a:t>25 </a:t>
                </a:r>
                <a:r>
                  <a:rPr lang="el-GR" sz="1800" dirty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b="1" dirty="0" smtClean="0"/>
                  <a:t>) </a:t>
                </a:r>
              </a:p>
              <a:p>
                <a:pPr marL="457200" lvl="1" indent="0">
                  <a:buNone/>
                </a:pPr>
                <a:r>
                  <a:rPr lang="en-GB" sz="1800" b="1" dirty="0" smtClean="0">
                    <a:solidFill>
                      <a:schemeClr val="accent1"/>
                    </a:solidFill>
                  </a:rPr>
                  <a:t>		1.05 </a:t>
                </a:r>
                <a:r>
                  <a:rPr lang="en-GB" sz="1800" b="1" dirty="0">
                    <a:solidFill>
                      <a:schemeClr val="accent1"/>
                    </a:solidFill>
                  </a:rPr>
                  <a:t>(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0.99-1.11)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Acknowledgement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76400"/>
            <a:ext cx="4558685" cy="11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255" y="3334325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Supervisors:</a:t>
            </a:r>
          </a:p>
          <a:p>
            <a:r>
              <a:rPr lang="en-GB" b="1" dirty="0">
                <a:solidFill>
                  <a:srgbClr val="0E207F"/>
                </a:solidFill>
              </a:rPr>
              <a:t>	</a:t>
            </a:r>
            <a:r>
              <a:rPr lang="en-GB" b="1" dirty="0" smtClean="0">
                <a:solidFill>
                  <a:srgbClr val="0E207F"/>
                </a:solidFill>
              </a:rPr>
              <a:t>Marta </a:t>
            </a:r>
            <a:r>
              <a:rPr lang="en-GB" b="1" dirty="0" err="1">
                <a:solidFill>
                  <a:srgbClr val="0E207F"/>
                </a:solidFill>
              </a:rPr>
              <a:t>Blangiardo</a:t>
            </a:r>
            <a:r>
              <a:rPr lang="en-GB" b="1" dirty="0">
                <a:solidFill>
                  <a:srgbClr val="0E207F"/>
                </a:solidFill>
              </a:rPr>
              <a:t>, </a:t>
            </a:r>
            <a:endParaRPr lang="en-GB" b="1" dirty="0" smtClean="0">
              <a:solidFill>
                <a:srgbClr val="0E207F"/>
              </a:solidFill>
            </a:endParaRPr>
          </a:p>
          <a:p>
            <a:r>
              <a:rPr lang="en-GB" b="1" dirty="0" smtClean="0">
                <a:solidFill>
                  <a:srgbClr val="0E207F"/>
                </a:solidFill>
              </a:rPr>
              <a:t>	Nicky </a:t>
            </a:r>
            <a:r>
              <a:rPr lang="en-GB" b="1" dirty="0">
                <a:solidFill>
                  <a:srgbClr val="0E207F"/>
                </a:solidFill>
              </a:rPr>
              <a:t>Best, </a:t>
            </a:r>
            <a:endParaRPr lang="en-GB" b="1" dirty="0" smtClean="0">
              <a:solidFill>
                <a:srgbClr val="0E207F"/>
              </a:solidFill>
            </a:endParaRPr>
          </a:p>
          <a:p>
            <a:r>
              <a:rPr lang="en-GB" b="1" dirty="0" smtClean="0">
                <a:solidFill>
                  <a:srgbClr val="0E207F"/>
                </a:solidFill>
              </a:rPr>
              <a:t>	Sylvia </a:t>
            </a:r>
            <a:r>
              <a:rPr lang="en-GB" b="1" dirty="0">
                <a:solidFill>
                  <a:srgbClr val="0E207F"/>
                </a:solidFill>
              </a:rPr>
              <a:t>Richardson</a:t>
            </a:r>
            <a:endParaRPr lang="en-GB" dirty="0"/>
          </a:p>
          <a:p>
            <a:endParaRPr lang="en-GB" dirty="0" smtClean="0"/>
          </a:p>
          <a:p>
            <a:r>
              <a:rPr lang="en-GB" b="1" dirty="0"/>
              <a:t>Statistical </a:t>
            </a:r>
            <a:r>
              <a:rPr lang="en-GB" b="1" dirty="0" smtClean="0"/>
              <a:t>discussions:</a:t>
            </a:r>
            <a:endParaRPr lang="en-GB" b="1" dirty="0"/>
          </a:p>
          <a:p>
            <a:r>
              <a:rPr lang="en-GB" dirty="0"/>
              <a:t>	</a:t>
            </a:r>
            <a:r>
              <a:rPr lang="es-ES" dirty="0" smtClean="0"/>
              <a:t> </a:t>
            </a:r>
            <a:r>
              <a:rPr lang="es-ES" b="1" dirty="0">
                <a:solidFill>
                  <a:srgbClr val="0E207F"/>
                </a:solidFill>
              </a:rPr>
              <a:t>Juan Gonzalez </a:t>
            </a:r>
            <a:endParaRPr lang="en-GB" b="1" dirty="0">
              <a:solidFill>
                <a:srgbClr val="0E20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348181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Geography and pollution data assistance</a:t>
            </a:r>
          </a:p>
          <a:p>
            <a:r>
              <a:rPr lang="en-GB" sz="1600" dirty="0" smtClean="0"/>
              <a:t>	</a:t>
            </a:r>
            <a:r>
              <a:rPr lang="en-GB" sz="1600" b="1" dirty="0">
                <a:solidFill>
                  <a:srgbClr val="0E207F"/>
                </a:solidFill>
              </a:rPr>
              <a:t>Daniela </a:t>
            </a:r>
            <a:r>
              <a:rPr lang="en-GB" sz="1600" b="1" dirty="0" err="1">
                <a:solidFill>
                  <a:srgbClr val="0E207F"/>
                </a:solidFill>
              </a:rPr>
              <a:t>Fecht</a:t>
            </a:r>
            <a:endParaRPr lang="en-GB" sz="1600" b="1" dirty="0">
              <a:solidFill>
                <a:srgbClr val="0E207F"/>
              </a:solidFill>
            </a:endParaRPr>
          </a:p>
          <a:p>
            <a:r>
              <a:rPr lang="en-GB" sz="1600" b="1" dirty="0">
                <a:solidFill>
                  <a:srgbClr val="0E207F"/>
                </a:solidFill>
              </a:rPr>
              <a:t>	</a:t>
            </a:r>
            <a:r>
              <a:rPr lang="en-GB" sz="1600" b="1" dirty="0" err="1">
                <a:solidFill>
                  <a:srgbClr val="0E207F"/>
                </a:solidFill>
              </a:rPr>
              <a:t>Kees</a:t>
            </a:r>
            <a:r>
              <a:rPr lang="en-GB" sz="1600" b="1" dirty="0">
                <a:solidFill>
                  <a:srgbClr val="0E207F"/>
                </a:solidFill>
              </a:rPr>
              <a:t> De </a:t>
            </a:r>
            <a:r>
              <a:rPr lang="en-GB" sz="1600" b="1" dirty="0" err="1">
                <a:solidFill>
                  <a:srgbClr val="0E207F"/>
                </a:solidFill>
              </a:rPr>
              <a:t>Hoogh</a:t>
            </a:r>
            <a:r>
              <a:rPr lang="en-GB" sz="1600" b="1" dirty="0">
                <a:solidFill>
                  <a:srgbClr val="0E207F"/>
                </a:solidFill>
              </a:rPr>
              <a:t> </a:t>
            </a:r>
          </a:p>
          <a:p>
            <a:endParaRPr lang="en-GB" sz="1600" dirty="0" smtClean="0"/>
          </a:p>
          <a:p>
            <a:r>
              <a:rPr lang="en-GB" sz="1600" b="1" dirty="0" smtClean="0"/>
              <a:t>Database manager </a:t>
            </a:r>
            <a:r>
              <a:rPr lang="en-GB" sz="1600" b="1" dirty="0"/>
              <a:t>and IT support</a:t>
            </a:r>
          </a:p>
          <a:p>
            <a:r>
              <a:rPr lang="en-GB" sz="1600" dirty="0"/>
              <a:t>	</a:t>
            </a:r>
            <a:r>
              <a:rPr lang="en-GB" sz="1600" b="1" dirty="0">
                <a:solidFill>
                  <a:srgbClr val="0E207F"/>
                </a:solidFill>
              </a:rPr>
              <a:t>Peter Hambly</a:t>
            </a:r>
          </a:p>
          <a:p>
            <a:r>
              <a:rPr lang="en-GB" sz="1600" b="1" dirty="0">
                <a:solidFill>
                  <a:srgbClr val="0E207F"/>
                </a:solidFill>
              </a:rPr>
              <a:t>	Eric Johnson</a:t>
            </a:r>
            <a:endParaRPr lang="en-GB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83C6-4B42-4914-8A18-17D834AAD037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200" dirty="0" err="1"/>
              <a:t>McCandless</a:t>
            </a:r>
            <a:r>
              <a:rPr lang="en-GB" sz="1200" dirty="0"/>
              <a:t>, L. C., Richardson, S., and Best, N. (2012). Adjustment for missing confounders using </a:t>
            </a:r>
            <a:r>
              <a:rPr lang="en-GB" sz="1200" dirty="0" smtClean="0"/>
              <a:t>external validation </a:t>
            </a:r>
            <a:r>
              <a:rPr lang="en-GB" sz="1200" dirty="0"/>
              <a:t>data and propensity scores. Journal of the American Statistical Association, 107(497):40–51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Molitor</a:t>
            </a:r>
            <a:r>
              <a:rPr lang="en-GB" sz="1200" dirty="0"/>
              <a:t>, J., </a:t>
            </a:r>
            <a:r>
              <a:rPr lang="en-GB" sz="1200" dirty="0" err="1"/>
              <a:t>Papathomas</a:t>
            </a:r>
            <a:r>
              <a:rPr lang="en-GB" sz="1200" dirty="0"/>
              <a:t>, M., </a:t>
            </a:r>
            <a:r>
              <a:rPr lang="en-GB" sz="1200" dirty="0" err="1"/>
              <a:t>Jerrett</a:t>
            </a:r>
            <a:r>
              <a:rPr lang="en-GB" sz="1200" dirty="0"/>
              <a:t>, M., and Richardson, S. (2010). Bayesian profile regression with </a:t>
            </a:r>
            <a:r>
              <a:rPr lang="en-GB" sz="1200" dirty="0" smtClean="0"/>
              <a:t>an application </a:t>
            </a:r>
            <a:r>
              <a:rPr lang="en-GB" sz="1200" dirty="0"/>
              <a:t>to the national survey of children’s health. Biostatistics, 11(3):484–498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smtClean="0"/>
              <a:t>Muller</a:t>
            </a:r>
            <a:r>
              <a:rPr lang="en-GB" sz="1200" dirty="0"/>
              <a:t>, P., Quintana, F., and </a:t>
            </a:r>
            <a:r>
              <a:rPr lang="en-GB" sz="1200" dirty="0" err="1"/>
              <a:t>Rosner</a:t>
            </a:r>
            <a:r>
              <a:rPr lang="en-GB" sz="1200" dirty="0"/>
              <a:t>, G. L. (2011). A product partition model with regression on covariates.</a:t>
            </a:r>
          </a:p>
          <a:p>
            <a:pPr marL="0" indent="0">
              <a:buNone/>
            </a:pPr>
            <a:r>
              <a:rPr lang="en-GB" sz="1200" dirty="0"/>
              <a:t>Journal of computational and graphical statistics : a joint publication of American Statistical Association, </a:t>
            </a:r>
            <a:r>
              <a:rPr lang="en-GB" sz="1200" dirty="0" smtClean="0"/>
              <a:t>Institute of </a:t>
            </a:r>
            <a:r>
              <a:rPr lang="en-GB" sz="1200" dirty="0"/>
              <a:t>Mathematical Statistics, Interface Foundation of North America, 20(1):260–278. PMID: 21566678 </a:t>
            </a:r>
            <a:r>
              <a:rPr lang="en-GB" sz="1200" dirty="0" smtClean="0"/>
              <a:t>PMCID:PMC3090756.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Ohlssen</a:t>
            </a:r>
            <a:r>
              <a:rPr lang="en-GB" sz="1200" dirty="0"/>
              <a:t>, D. I., </a:t>
            </a:r>
            <a:r>
              <a:rPr lang="en-GB" sz="1200" dirty="0" err="1"/>
              <a:t>Sharples</a:t>
            </a:r>
            <a:r>
              <a:rPr lang="en-GB" sz="1200" dirty="0"/>
              <a:t>, L. D., and </a:t>
            </a:r>
            <a:r>
              <a:rPr lang="en-GB" sz="1200" dirty="0" err="1"/>
              <a:t>Spiegelhalter</a:t>
            </a:r>
            <a:r>
              <a:rPr lang="en-GB" sz="1200" dirty="0"/>
              <a:t>, D. J. (2007). Flexible random-effects models using </a:t>
            </a:r>
            <a:r>
              <a:rPr lang="en-GB" sz="1200" dirty="0" err="1"/>
              <a:t>bayesian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semi-parametric models: applications to institutional comparisons. Statistics in Medicine, 26(9):2088–2112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Mason, A., Richardson, S., </a:t>
            </a:r>
            <a:r>
              <a:rPr lang="en-GB" sz="1200" dirty="0" err="1"/>
              <a:t>Plewis</a:t>
            </a:r>
            <a:r>
              <a:rPr lang="en-GB" sz="1200" dirty="0"/>
              <a:t>, I., and Best, N. (2011). Strategy for modelling non-random missing data</a:t>
            </a:r>
          </a:p>
          <a:p>
            <a:pPr marL="0" indent="0">
              <a:buNone/>
            </a:pPr>
            <a:r>
              <a:rPr lang="en-GB" sz="1200" dirty="0"/>
              <a:t>mechanisms in observational studies using </a:t>
            </a:r>
            <a:r>
              <a:rPr lang="en-GB" sz="1200" dirty="0" err="1"/>
              <a:t>bayesian</a:t>
            </a:r>
            <a:r>
              <a:rPr lang="en-GB" sz="1200" dirty="0"/>
              <a:t> methods. </a:t>
            </a:r>
            <a:r>
              <a:rPr lang="en-GB" sz="1200" dirty="0">
                <a:hlinkClick r:id="rId2"/>
              </a:rPr>
              <a:t>www.bias-project.org.uk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Besag</a:t>
            </a:r>
            <a:r>
              <a:rPr lang="en-GB" sz="1200" dirty="0"/>
              <a:t>, J., York, J. and Mollie, A. (1991). Bayesian image restoration, with two applications in spatial statistics, </a:t>
            </a:r>
            <a:r>
              <a:rPr lang="en-GB" sz="1200" i="1" dirty="0"/>
              <a:t>Ann. Inst. Statist. Math.</a:t>
            </a:r>
            <a:r>
              <a:rPr lang="en-GB" sz="1200" dirty="0"/>
              <a:t>, </a:t>
            </a:r>
            <a:r>
              <a:rPr lang="en-GB" sz="1200" b="1" dirty="0"/>
              <a:t>43</a:t>
            </a:r>
            <a:r>
              <a:rPr lang="en-GB" sz="1200" dirty="0"/>
              <a:t>, 1-59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err="1"/>
              <a:t>Zigler</a:t>
            </a:r>
            <a:r>
              <a:rPr lang="en-GB" sz="1200" dirty="0"/>
              <a:t>, C. M., Watts, K., </a:t>
            </a:r>
            <a:r>
              <a:rPr lang="en-GB" sz="1200" dirty="0" err="1"/>
              <a:t>Yeh</a:t>
            </a:r>
            <a:r>
              <a:rPr lang="en-GB" sz="1200" dirty="0"/>
              <a:t>, R. W., Wang, Y., </a:t>
            </a:r>
            <a:r>
              <a:rPr lang="en-GB" sz="1200" dirty="0" err="1"/>
              <a:t>Coull</a:t>
            </a:r>
            <a:r>
              <a:rPr lang="en-GB" sz="1200" dirty="0"/>
              <a:t>, B. A., &amp; </a:t>
            </a:r>
            <a:r>
              <a:rPr lang="en-GB" sz="1200" dirty="0" err="1"/>
              <a:t>Dominici</a:t>
            </a:r>
            <a:r>
              <a:rPr lang="en-GB" sz="1200" dirty="0"/>
              <a:t>, F. (2013). Model Feedback in Bayesian Propensity Score Estimation. </a:t>
            </a:r>
            <a:r>
              <a:rPr lang="en-GB" sz="1200" i="1" dirty="0"/>
              <a:t>Biometrics</a:t>
            </a:r>
            <a:r>
              <a:rPr lang="en-GB" sz="1200" dirty="0"/>
              <a:t>. </a:t>
            </a:r>
            <a:r>
              <a:rPr lang="en-GB" sz="1200" dirty="0" smtClean="0"/>
              <a:t>doi:10.1111/j.1541-0420.2012.01830.x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lvl="2" indent="0">
              <a:buNone/>
            </a:pPr>
            <a:r>
              <a:rPr lang="en-GB" sz="1200" dirty="0" err="1"/>
              <a:t>McCandless</a:t>
            </a:r>
            <a:r>
              <a:rPr lang="en-GB" sz="1200" dirty="0"/>
              <a:t>, L. C., Douglas, I. J., Evans, S. J., &amp; </a:t>
            </a:r>
            <a:r>
              <a:rPr lang="en-GB" sz="1200" dirty="0" err="1"/>
              <a:t>Smeeth</a:t>
            </a:r>
            <a:r>
              <a:rPr lang="en-GB" sz="1200" dirty="0"/>
              <a:t>, L. (2010). Cutting feedback in Bayesian regression adjustment for the propensity score. The International Journal of Biostatistics, 6(2), Article 16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9E64-11AC-4B41-95A8-D377DBE9D7C7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Presentation Outline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72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b="1" dirty="0" smtClean="0"/>
              <a:t>Multi-level modelling + Missing confounders?</a:t>
            </a:r>
          </a:p>
          <a:p>
            <a:pPr marL="0" indent="0">
              <a:buNone/>
            </a:pPr>
            <a:endParaRPr lang="en-GB" sz="22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b="1" dirty="0"/>
              <a:t>Why Propensity Score (PS)?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b="1" dirty="0" smtClean="0"/>
              <a:t>The </a:t>
            </a:r>
            <a:r>
              <a:rPr lang="en-GB" sz="2400" b="1" dirty="0"/>
              <a:t>PS models – </a:t>
            </a:r>
            <a:r>
              <a:rPr lang="en-GB" sz="2400" b="1" dirty="0">
                <a:solidFill>
                  <a:schemeClr val="accent1"/>
                </a:solidFill>
              </a:rPr>
              <a:t>M1+M2+M3</a:t>
            </a:r>
            <a:r>
              <a:rPr lang="en-GB" sz="2400" b="1" dirty="0"/>
              <a:t> </a:t>
            </a:r>
          </a:p>
          <a:p>
            <a:pPr marL="457200" lvl="1" indent="0">
              <a:buNone/>
            </a:pPr>
            <a:endParaRPr lang="en-GB" sz="1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b="1" dirty="0" smtClean="0"/>
              <a:t>PM10 impact on CVD hospitalisation in England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yw\Dropbox\Figure5_HSEwith=5subjectsWardfrom1996to2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600325" cy="32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Background:</a:t>
            </a:r>
            <a:br>
              <a:rPr lang="en-GB" sz="3600" b="1" dirty="0" smtClean="0">
                <a:solidFill>
                  <a:schemeClr val="accent1"/>
                </a:solidFill>
              </a:rPr>
            </a:br>
            <a:r>
              <a:rPr lang="en-GB" sz="3600" b="1" dirty="0" smtClean="0">
                <a:solidFill>
                  <a:schemeClr val="accent1"/>
                </a:solidFill>
              </a:rPr>
              <a:t>The missing confounders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001000" cy="4800599"/>
              </a:xfrm>
              <a:solidFill>
                <a:schemeClr val="lt1">
                  <a:alpha val="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The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Air pollution (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GB" sz="1800" b="1" dirty="0" smtClean="0">
                    <a:solidFill>
                      <a:schemeClr val="accent1"/>
                    </a:solidFill>
                  </a:rPr>
                  <a:t>)  </a:t>
                </a:r>
                <a:r>
                  <a:rPr lang="en-GB" sz="1800" dirty="0" smtClean="0"/>
                  <a:t>impact on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CVD hospital admission (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en-GB" sz="1800" b="1" dirty="0" smtClean="0">
                    <a:solidFill>
                      <a:schemeClr val="accent1"/>
                    </a:solidFill>
                  </a:rPr>
                  <a:t>)  </a:t>
                </a:r>
                <a:r>
                  <a:rPr lang="en-GB" sz="1800" dirty="0" smtClean="0"/>
                  <a:t>in England </a:t>
                </a:r>
                <a:endParaRPr lang="en-GB" sz="18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GB" sz="1800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 smtClean="0">
                        <a:latin typeface="Cambria Math"/>
                      </a:rPr>
                      <m:t> </m:t>
                    </m:r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?</m:t>
                        </m:r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1800" b="1" dirty="0" smtClean="0"/>
                  <a:t>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(Area level Analysis)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GB" sz="1800" dirty="0" smtClean="0"/>
                  <a:t> – CVD count                    	</a:t>
                </a:r>
                <a:r>
                  <a:rPr lang="en-GB" sz="1800" dirty="0" smtClean="0">
                    <a:solidFill>
                      <a:schemeClr val="accent1"/>
                    </a:solidFill>
                  </a:rPr>
                  <a:t>(Area level)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1800" dirty="0" smtClean="0"/>
                  <a:t> – Pollution level 	</a:t>
                </a:r>
                <a:r>
                  <a:rPr lang="en-GB" sz="1800" dirty="0" smtClean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marL="914400" lvl="2" indent="0">
                  <a:buNone/>
                </a:pPr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Direct Confounder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𝑪</m:t>
                    </m:r>
                  </m:oMath>
                </a14:m>
                <a:r>
                  <a:rPr lang="en-GB" sz="1800" dirty="0"/>
                  <a:t>	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Area </a:t>
                </a:r>
                <a:r>
                  <a:rPr lang="en-GB" sz="1400" dirty="0"/>
                  <a:t>Deprivation (IMD), </a:t>
                </a:r>
                <a:r>
                  <a:rPr lang="en-GB" sz="1400" dirty="0" smtClean="0"/>
                  <a:t>Ethnicity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External Confounder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dirty="0" smtClean="0"/>
                  <a:t>	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Smoking</a:t>
                </a:r>
                <a:r>
                  <a:rPr lang="en-GB" sz="1400" dirty="0"/>
                  <a:t>, Education, Drinking, BMI, </a:t>
                </a:r>
                <a:r>
                  <a:rPr lang="en-GB" sz="1400" dirty="0" smtClean="0"/>
                  <a:t>Exercises</a:t>
                </a:r>
              </a:p>
              <a:p>
                <a:pPr marL="914400" lvl="2" indent="0">
                  <a:buNone/>
                </a:pPr>
                <a:r>
                  <a:rPr lang="en-GB" sz="1800" dirty="0"/>
                  <a:t>	</a:t>
                </a:r>
                <a:r>
                  <a:rPr lang="en-GB" sz="1400" dirty="0" smtClean="0"/>
                  <a:t>, </a:t>
                </a:r>
                <a:r>
                  <a:rPr lang="en-GB" sz="1400" dirty="0"/>
                  <a:t>Blood Pressure, Cholesterol level, Salt </a:t>
                </a:r>
                <a:endParaRPr lang="en-GB" sz="14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Synthesizing </a:t>
                </a:r>
                <a:r>
                  <a:rPr lang="en-GB" sz="1400" dirty="0"/>
                  <a:t>external data </a:t>
                </a:r>
                <a:r>
                  <a:rPr lang="en-GB" sz="1400" dirty="0" smtClean="0"/>
                  <a:t>sources </a:t>
                </a:r>
              </a:p>
              <a:p>
                <a:pPr marL="1371600" lvl="3" indent="0">
                  <a:buNone/>
                </a:pPr>
                <a:r>
                  <a:rPr lang="en-GB" sz="1400" dirty="0"/>
                  <a:t>	</a:t>
                </a:r>
                <a:r>
                  <a:rPr lang="en-GB" sz="1400" dirty="0" smtClean="0"/>
                  <a:t>– </a:t>
                </a:r>
                <a:r>
                  <a:rPr lang="en-GB" sz="1400" b="1" dirty="0" smtClean="0"/>
                  <a:t>Surveys </a:t>
                </a:r>
                <a:r>
                  <a:rPr lang="en-GB" sz="1400" b="1" dirty="0" smtClean="0">
                    <a:solidFill>
                      <a:srgbClr val="0070C0"/>
                    </a:solidFill>
                  </a:rPr>
                  <a:t>(Individual levels)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b="1" dirty="0" smtClean="0">
                    <a:solidFill>
                      <a:srgbClr val="FF0000"/>
                    </a:solidFill>
                  </a:rPr>
                  <a:t>Only partially available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b="1" dirty="0">
                    <a:solidFill>
                      <a:srgbClr val="FF0000"/>
                    </a:solidFill>
                  </a:rPr>
                  <a:t>Individual level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data</a:t>
                </a:r>
                <a:endParaRPr lang="en-GB" sz="14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GB" sz="20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dirty="0" smtClean="0"/>
              </a:p>
              <a:p>
                <a:pPr marL="914400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001000" cy="4800599"/>
              </a:xfrm>
              <a:blipFill rotWithShape="1">
                <a:blip r:embed="rId3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Email: y.wang11@imperial.ac.uk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390F-6681-4595-B6BC-514426DA0232}" type="datetime1">
              <a:rPr lang="en-GB" smtClean="0"/>
              <a:t>11/06/2014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31056994"/>
                  </p:ext>
                </p:extLst>
              </p:nvPr>
            </p:nvGraphicFramePr>
            <p:xfrm>
              <a:off x="685800" y="-28575"/>
              <a:ext cx="8077200" cy="46005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31056994"/>
                  </p:ext>
                </p:extLst>
              </p:nvPr>
            </p:nvGraphicFramePr>
            <p:xfrm>
              <a:off x="685800" y="-28575"/>
              <a:ext cx="8077200" cy="46005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020762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en-GB" sz="2800" b="1" dirty="0" smtClean="0">
                    <a:solidFill>
                      <a:schemeClr val="accent1"/>
                    </a:solidFill>
                  </a:rPr>
                  <a:t>Using PS to deal with Unmeasured confounders </a:t>
                </a:r>
                <a14:m>
                  <m:oMath xmlns:m="http://schemas.openxmlformats.org/officeDocument/2006/math">
                    <m:r>
                      <a:rPr lang="en-GB" sz="2800" b="1">
                        <a:solidFill>
                          <a:schemeClr val="accent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sz="2800" b="1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en-GB" sz="3600" b="1" dirty="0">
                    <a:solidFill>
                      <a:schemeClr val="accent1"/>
                    </a:solidFill>
                  </a:rPr>
                  <a:t/>
                </a:r>
                <a:br>
                  <a:rPr lang="en-GB" sz="3600" b="1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400" b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 +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  <m:sup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?</m:t>
                          </m:r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020762"/>
              </a:xfrm>
              <a:blipFill rotWithShape="1">
                <a:blip r:embed="rId11"/>
                <a:stretch>
                  <a:fillRect t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2975" y="3196798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 The </a:t>
            </a:r>
            <a:r>
              <a:rPr lang="en-GB" sz="1200" dirty="0"/>
              <a:t>average ward size in </a:t>
            </a:r>
            <a:r>
              <a:rPr lang="en-GB" sz="1200" dirty="0" smtClean="0"/>
              <a:t>England</a:t>
            </a:r>
            <a:r>
              <a:rPr lang="en-GB" sz="1200" dirty="0"/>
              <a:t> is approximately 6,500 people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3600" y="3886200"/>
            <a:ext cx="2590800" cy="533400"/>
            <a:chOff x="5943600" y="3886200"/>
            <a:chExt cx="2590800" cy="533400"/>
          </a:xfrm>
        </p:grpSpPr>
        <p:sp>
          <p:nvSpPr>
            <p:cNvPr id="12" name="Right Arrow 11"/>
            <p:cNvSpPr/>
            <p:nvPr/>
          </p:nvSpPr>
          <p:spPr>
            <a:xfrm>
              <a:off x="5943600" y="4038599"/>
              <a:ext cx="304800" cy="2286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886200"/>
              <a:ext cx="2133600" cy="533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M1: Multilevel PS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5619750"/>
            <a:ext cx="2609850" cy="533400"/>
            <a:chOff x="5943600" y="5619750"/>
            <a:chExt cx="2609850" cy="533400"/>
          </a:xfrm>
        </p:grpSpPr>
        <p:sp>
          <p:nvSpPr>
            <p:cNvPr id="13" name="Right Arrow 12"/>
            <p:cNvSpPr/>
            <p:nvPr/>
          </p:nvSpPr>
          <p:spPr>
            <a:xfrm>
              <a:off x="5943600" y="5772150"/>
              <a:ext cx="304800" cy="2286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9850" y="5619750"/>
              <a:ext cx="21336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M3: Missing PS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19850" y="4443829"/>
            <a:ext cx="2133600" cy="1116926"/>
            <a:chOff x="6419850" y="4443829"/>
            <a:chExt cx="2133600" cy="1116926"/>
          </a:xfrm>
        </p:grpSpPr>
        <p:sp>
          <p:nvSpPr>
            <p:cNvPr id="16" name="Rectangle 15"/>
            <p:cNvSpPr/>
            <p:nvPr/>
          </p:nvSpPr>
          <p:spPr>
            <a:xfrm>
              <a:off x="6419850" y="4745117"/>
              <a:ext cx="21336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M2: PS adjustment</a:t>
              </a:r>
              <a:endParaRPr lang="en-GB" dirty="0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7424737" y="4443829"/>
              <a:ext cx="123825" cy="259676"/>
            </a:xfrm>
            <a:prstGeom prst="up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7424737" y="5301079"/>
              <a:ext cx="123825" cy="259676"/>
            </a:xfrm>
            <a:prstGeom prst="up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5799" y="3759368"/>
                <a:ext cx="5038725" cy="7870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GB" sz="1400" b="1" dirty="0" smtClean="0">
                    <a:solidFill>
                      <a:schemeClr val="tx2"/>
                    </a:solidFill>
                  </a:rPr>
                  <a:t>Multilevel modelling:</a:t>
                </a:r>
              </a:p>
              <a:p>
                <a:pPr lvl="1"/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𝑠𝑚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1400" i="1">
                        <a:latin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GB" sz="1400">
                        <a:latin typeface="Cambria Math"/>
                      </a:rPr>
                      <m:t>Binomial</m:t>
                    </m:r>
                    <m:d>
                      <m:dPr>
                        <m:ctrlPr>
                          <a:rPr lang="en-GB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𝑠𝑚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𝑠𝑚</m:t>
                            </m:r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GB" sz="1400" dirty="0"/>
                  <a:t>, e.g.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3 ~ </m:t>
                    </m:r>
                    <m:r>
                      <a:rPr lang="en-GB" sz="1400" i="1">
                        <a:latin typeface="Cambria Math"/>
                      </a:rPr>
                      <m:t>𝐵𝑖</m:t>
                    </m:r>
                    <m:r>
                      <a:rPr lang="en-GB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𝑠𝑚𝑘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,5)</m:t>
                    </m:r>
                  </m:oMath>
                </a14:m>
                <a:endParaRPr lang="en-GB" sz="1400" dirty="0"/>
              </a:p>
              <a:p>
                <a:pPr lvl="1"/>
                <a:r>
                  <a:rPr lang="en-GB" sz="1400" dirty="0" smtClean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759368"/>
                <a:ext cx="5038725" cy="7870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5798" y="4627484"/>
                <a:ext cx="5038725" cy="80343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GB" sz="1600" b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GB" sz="1600" b="1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GB" sz="1600" b="1" i="1">
                          <a:latin typeface="Cambria Math"/>
                        </a:rPr>
                        <m:t>𝑿</m:t>
                      </m:r>
                      <m:r>
                        <a:rPr lang="en-GB" sz="1600" b="1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b="1" i="1"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1600" b="1" i="1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lang="en-GB" sz="1600" b="1" i="1">
                          <a:latin typeface="Cambria Math"/>
                        </a:rPr>
                        <m:t>𝑪</m:t>
                      </m:r>
                      <m:r>
                        <a:rPr lang="en-GB" sz="1600" b="1" i="1">
                          <a:latin typeface="Cambria Math"/>
                        </a:rPr>
                        <m:t>+</m:t>
                      </m:r>
                      <m:r>
                        <a:rPr lang="en-GB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𝒈</m:t>
                      </m:r>
                      <m:r>
                        <a:rPr lang="en-GB" sz="1600" b="1" i="1">
                          <a:latin typeface="Cambria Math"/>
                        </a:rPr>
                        <m:t>(</m:t>
                      </m:r>
                      <m:r>
                        <a:rPr lang="en-GB" sz="1600" b="1" i="1">
                          <a:latin typeface="Cambria Math"/>
                        </a:rPr>
                        <m:t>𝑷𝑺</m:t>
                      </m:r>
                      <m:r>
                        <a:rPr lang="en-GB" sz="16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8" y="4627484"/>
                <a:ext cx="5038725" cy="80343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5799" y="5533519"/>
                <a:ext cx="5048249" cy="70586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GB" sz="1600" b="1" dirty="0" smtClean="0">
                    <a:solidFill>
                      <a:schemeClr val="tx2"/>
                    </a:solidFill>
                  </a:rPr>
                  <a:t>Missing data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/>
                      </a:rPr>
                      <m:t>𝑴</m:t>
                    </m:r>
                  </m:oMath>
                </a14:m>
                <a:endParaRPr lang="en-GB" sz="1600" b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𝒔𝒎</m:t>
                          </m:r>
                          <m:sSub>
                            <m:sSubPr>
                              <m:ctrlP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GB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5533519"/>
                <a:ext cx="5048249" cy="70586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2667000" y="4745117"/>
            <a:ext cx="304800" cy="555961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6705600" cy="4800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 smtClean="0"/>
                  <a:t>Propensity Score (PS) calculation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~</m:t>
                    </m:r>
                    <m:r>
                      <a:rPr lang="en-GB" sz="1800" b="0" i="1" smtClean="0">
                        <a:latin typeface="Cambria Math"/>
                      </a:rPr>
                      <m:t>𝐵𝑒𝑟𝑛𝑜𝑢𝑙𝑙𝑖</m:t>
                    </m:r>
                    <m:r>
                      <a:rPr lang="en-GB" sz="1800" b="0" i="1" smtClean="0">
                        <a:latin typeface="Cambria Math"/>
                      </a:rPr>
                      <m:t>(</m:t>
                    </m:r>
                    <m:r>
                      <a:rPr lang="en-GB" sz="1800" b="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>
                            <a:latin typeface="Cambria Math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GB" sz="18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rgbClr val="FF0000"/>
                    </a:solidFill>
                  </a:rPr>
                  <a:t>		</a:t>
                </a:r>
                <a:r>
                  <a:rPr lang="en-GB" sz="1800" dirty="0">
                    <a:solidFill>
                      <a:srgbClr val="FF0000"/>
                    </a:solidFill>
                  </a:rPr>
                  <a:t>	 </a:t>
                </a:r>
                <a:r>
                  <a:rPr lang="en-GB" sz="1800" dirty="0" smtClean="0">
                    <a:solidFill>
                      <a:srgbClr val="FF00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b="1" dirty="0">
                  <a:solidFill>
                    <a:srgbClr val="FF000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 smtClean="0"/>
                  <a:t>How does PS work? </a:t>
                </a:r>
                <a:endParaRPr lang="en-GB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⊥⊥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 | 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𝑷𝑺</m:t>
                    </m:r>
                  </m:oMath>
                </a14:m>
                <a:r>
                  <a:rPr lang="en-GB" sz="18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Subjects with </a:t>
                </a:r>
                <a:r>
                  <a:rPr lang="en-GB" sz="1800" dirty="0" smtClean="0">
                    <a:solidFill>
                      <a:srgbClr val="FF0000"/>
                    </a:solidFill>
                  </a:rPr>
                  <a:t>similar PS </a:t>
                </a:r>
                <a:r>
                  <a:rPr lang="en-GB" sz="1800" dirty="0" smtClean="0"/>
                  <a:t>are comparable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/>
                  <a:t>To define the similarity of </a:t>
                </a:r>
                <a:r>
                  <a:rPr lang="en-GB" sz="2000" b="1" dirty="0" smtClean="0"/>
                  <a:t>PS</a:t>
                </a: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>
                    <a:solidFill>
                      <a:srgbClr val="FF0000"/>
                    </a:solidFill>
                  </a:rPr>
                  <a:t>Adjustment </a:t>
                </a:r>
                <a:r>
                  <a:rPr lang="en-GB" sz="1800" dirty="0">
                    <a:solidFill>
                      <a:srgbClr val="FF0000"/>
                    </a:solidFill>
                  </a:rPr>
                  <a:t>in a Regression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dirty="0">
                  <a:solidFill>
                    <a:srgbClr val="0070C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6705600" cy="4800600"/>
              </a:xfrm>
              <a:blipFill rotWithShape="1">
                <a:blip r:embed="rId2"/>
                <a:stretch>
                  <a:fillRect l="-818" t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824926" y="3810000"/>
            <a:ext cx="3280974" cy="2426732"/>
            <a:chOff x="5824926" y="3810000"/>
            <a:chExt cx="3280974" cy="2426732"/>
          </a:xfrm>
        </p:grpSpPr>
        <p:pic>
          <p:nvPicPr>
            <p:cNvPr id="8" name="Picture 2" descr="C:\Users\ybw11\Dropbox\PhD\05 PhD Programming\R\Rplot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483" y="3810000"/>
              <a:ext cx="3016417" cy="2204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91400" y="58674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PS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5300660" y="4639067"/>
                  <a:ext cx="14178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Outcome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𝑌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0660" y="4639067"/>
                  <a:ext cx="141786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26667" b="-34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4" descr="https://encrypted-tbn0.gstatic.com/images?q=tbn:ANd9GcSz_hIOG0FtUq9dHRaZXAeHMxVB62Xe1ERqmapVVBRuxK9TXh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8" y="1676400"/>
            <a:ext cx="2971800" cy="23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What is PS?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22E-7A42-47FB-A582-E69BB0E051B6}" type="datetime1">
              <a:rPr lang="en-GB" smtClean="0"/>
              <a:t>11/06/2014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307068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 Density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The PS modelling framework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84488"/>
              </p:ext>
            </p:extLst>
          </p:nvPr>
        </p:nvGraphicFramePr>
        <p:xfrm>
          <a:off x="228600" y="1371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969-F842-471F-9E3A-17ABA2C93392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91440" tIns="45720" rIns="91440" bIns="45720" rtlCol="0" anchor="ctr">
                <a:noAutofit/>
              </a:bodyPr>
              <a:lstStyle/>
              <a:p>
                <a:pPr lvl="2" algn="ctr" rtl="0">
                  <a:spcBef>
                    <a:spcPct val="0"/>
                  </a:spcBef>
                </a:pPr>
                <a:r>
                  <a:rPr lang="en-GB" sz="3200" b="1" dirty="0" smtClean="0">
                    <a:solidFill>
                      <a:schemeClr val="accent1"/>
                    </a:solidFill>
                  </a:rPr>
                  <a:t>In </a:t>
                </a:r>
                <a:r>
                  <a:rPr lang="en-GB" sz="3200" b="1" dirty="0">
                    <a:solidFill>
                      <a:schemeClr val="accent1"/>
                    </a:solidFill>
                  </a:rPr>
                  <a:t>the areas where survey is </a:t>
                </a:r>
                <a:r>
                  <a:rPr lang="en-GB" sz="3200" b="1" dirty="0" smtClean="0">
                    <a:solidFill>
                      <a:schemeClr val="accent1"/>
                    </a:solidFill>
                  </a:rPr>
                  <a:t>available</a:t>
                </a:r>
                <a:r>
                  <a:rPr lang="en-GB" sz="3200" b="1" dirty="0">
                    <a:solidFill>
                      <a:schemeClr val="accent1"/>
                    </a:solidFill>
                  </a:rPr>
                  <a:t/>
                </a:r>
                <a:br>
                  <a:rPr lang="en-GB" sz="3200" b="1" dirty="0">
                    <a:solidFill>
                      <a:schemeClr val="accent1"/>
                    </a:solidFill>
                  </a:rPr>
                </a:br>
                <a:r>
                  <a:rPr lang="en-GB" sz="3200" b="1" dirty="0" smtClean="0">
                    <a:solidFill>
                      <a:schemeClr val="accent1"/>
                    </a:solidFill>
                  </a:rPr>
                  <a:t>M1: Multilevel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accent1"/>
                        </a:solidFill>
                        <a:latin typeface="Cambria Math"/>
                      </a:rPr>
                      <m:t>𝐏𝐒</m:t>
                    </m:r>
                  </m:oMath>
                </a14:m>
                <a:endParaRPr lang="en-GB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~</m:t>
                      </m:r>
                      <m:r>
                        <a:rPr lang="en-GB" sz="1800" i="1">
                          <a:latin typeface="Cambria Math"/>
                        </a:rPr>
                        <m:t>𝐵𝑒𝑟𝑛𝑜𝑢𝑙𝑙𝑖</m:t>
                      </m:r>
                      <m:d>
                        <m:dPr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8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800" b="1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GB" sz="1800" dirty="0" smtClean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1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rgbClr val="FF0000"/>
                    </a:solidFill>
                  </a:rPr>
                  <a:t>			              			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rgbClr val="FF0000"/>
                  </a:solidFill>
                </a:endParaRPr>
              </a:p>
              <a:p>
                <a:pPr marL="514350" lvl="1" indent="0">
                  <a:buNone/>
                </a:pPr>
                <a:endParaRPr lang="en-GB" sz="2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2200" dirty="0"/>
                  <a:t>How best to estimate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2200" dirty="0" smtClean="0"/>
                  <a:t>?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First look at one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b="1" dirty="0" smtClean="0"/>
                  <a:t> , e.g.  </a:t>
                </a:r>
                <a:r>
                  <a:rPr lang="en-GB" sz="1800" b="1" dirty="0"/>
                  <a:t>S</a:t>
                </a:r>
                <a:r>
                  <a:rPr lang="en-GB" sz="1800" b="1" dirty="0" smtClean="0"/>
                  <a:t>moking  3/5</a:t>
                </a:r>
                <a:endParaRPr lang="en-GB" sz="1800" b="1" dirty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b="0" i="1" dirty="0" smtClean="0">
                    <a:latin typeface="Cambria Math"/>
                  </a:rPr>
                  <a:t>3/5 = 0.6 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~</m:t>
                    </m:r>
                    <m:r>
                      <a:rPr lang="en-GB" sz="1400" i="1">
                        <a:latin typeface="Cambria Math"/>
                      </a:rPr>
                      <m:t>𝐵𝑖𝑛</m:t>
                    </m:r>
                    <m:r>
                      <a:rPr lang="en-GB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/>
                  <a:t>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/>
                  <a:t>=0.6 ?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Not stable for small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400" dirty="0" smtClean="0"/>
                  <a:t> – like 3/5 (0.6)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Neighbours – </a:t>
                </a:r>
                <a:r>
                  <a:rPr lang="en-GB" sz="1400" b="1" dirty="0" smtClean="0"/>
                  <a:t>Local smoothing U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30/50 – </a:t>
                </a:r>
                <a:r>
                  <a:rPr lang="en-GB" sz="1400" b="1" dirty="0" smtClean="0"/>
                  <a:t>Global smoothing V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Add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GB" sz="1400" b="1" dirty="0" smtClean="0"/>
                  <a:t>+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GB" sz="1400" b="1" dirty="0" smtClean="0"/>
                  <a:t> 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𝑙𝑜𝑔𝑖𝑡</m:t>
                      </m:r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𝑃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sz="1400" b="1" i="1">
                              <a:latin typeface="Cambria Math"/>
                            </a:rPr>
                            <m:t>+ </m:t>
                          </m:r>
                          <m:r>
                            <a:rPr lang="en-GB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00" b="1" dirty="0" smtClean="0"/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sz="14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400" b="0" i="1" dirty="0" smtClean="0">
                          <a:latin typeface="Cambria Math"/>
                        </a:rPr>
                        <m:t>~ </m:t>
                      </m:r>
                      <m:r>
                        <a:rPr lang="en-GB" sz="1400" b="0" i="1" dirty="0" smtClean="0">
                          <a:latin typeface="Cambria Math"/>
                        </a:rPr>
                        <m:t>𝑁𝑜𝑟𝑚𝑎𝑙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sz="1400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400" b="0" i="1" dirty="0" smtClean="0">
                  <a:latin typeface="Cambria Math"/>
                </a:endParaRP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dirty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4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400" i="1" dirty="0">
                          <a:latin typeface="Cambria Math"/>
                        </a:rPr>
                        <m:t>~ </m:t>
                      </m:r>
                      <m:r>
                        <a:rPr lang="en-GB" sz="1400" i="1" dirty="0">
                          <a:latin typeface="Cambria Math"/>
                        </a:rPr>
                        <m:t>𝐶𝐴𝑅</m:t>
                      </m:r>
                      <m:r>
                        <a:rPr lang="en-GB" sz="1400" i="1" dirty="0">
                          <a:latin typeface="Cambria Math"/>
                        </a:rPr>
                        <m:t>.</m:t>
                      </m:r>
                      <m:r>
                        <a:rPr lang="en-GB" sz="1400" i="1" dirty="0">
                          <a:latin typeface="Cambria Math"/>
                        </a:rPr>
                        <m:t>𝑛𝑜𝑟𝑚𝑎𝑙</m:t>
                      </m:r>
                    </m:oMath>
                  </m:oMathPara>
                </a14:m>
                <a:endParaRPr lang="en-GB" sz="1400" b="1" dirty="0" smtClean="0"/>
              </a:p>
              <a:p>
                <a:pPr lvl="4">
                  <a:buFont typeface="Courier New" panose="02070309020205020404" pitchFamily="49" charset="0"/>
                  <a:buChar char="o"/>
                </a:pPr>
                <a:endParaRPr lang="en-GB" sz="1400" b="1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/>
                  <a:t>Then link all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𝑴</m:t>
                    </m:r>
                  </m:oMath>
                </a14:m>
                <a:endParaRPr lang="en-GB" sz="1800" b="1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𝑙𝑜𝑔𝑖𝑡</m:t>
                      </m:r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𝑃</m:t>
                          </m:r>
                          <m:r>
                            <a:rPr lang="en-GB" sz="1400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=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00" b="1" i="1" dirty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~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𝑀𝑉𝑁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~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𝑀𝑉𝐶𝐴𝑅</m:t>
                      </m:r>
                      <m:r>
                        <a:rPr lang="en-GB" sz="1400" i="1">
                          <a:latin typeface="Cambria Math"/>
                        </a:rPr>
                        <m:t>.</m:t>
                      </m:r>
                      <m:r>
                        <a:rPr lang="en-GB" sz="1400" i="1">
                          <a:latin typeface="Cambria Math"/>
                        </a:rPr>
                        <m:t>𝑛𝑜𝑟𝑚𝑎𝑙</m:t>
                      </m:r>
                    </m:oMath>
                  </m:oMathPara>
                </a14:m>
                <a:endParaRPr lang="en-GB" sz="1400" dirty="0"/>
              </a:p>
              <a:p>
                <a:pPr marL="1371600" lvl="3" indent="0">
                  <a:buNone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GB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7669993"/>
              </p:ext>
            </p:extLst>
          </p:nvPr>
        </p:nvGraphicFramePr>
        <p:xfrm>
          <a:off x="5257800" y="3492500"/>
          <a:ext cx="12192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9760364"/>
              </p:ext>
            </p:extLst>
          </p:nvPr>
        </p:nvGraphicFramePr>
        <p:xfrm>
          <a:off x="7162800" y="3492500"/>
          <a:ext cx="12192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ight Arrow 9"/>
          <p:cNvSpPr/>
          <p:nvPr/>
        </p:nvSpPr>
        <p:spPr>
          <a:xfrm>
            <a:off x="6705600" y="3949700"/>
            <a:ext cx="304800" cy="2286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bw11\Dropbox\PhD\05 PhD Programming\R\Rplot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2150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654034"/>
            <a:ext cx="3676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3200" b="1" dirty="0" smtClean="0">
                <a:solidFill>
                  <a:schemeClr val="accent1"/>
                </a:solidFill>
              </a:rPr>
              <a:t>In </a:t>
            </a:r>
            <a:r>
              <a:rPr lang="en-GB" sz="3200" b="1" dirty="0">
                <a:solidFill>
                  <a:schemeClr val="accent1"/>
                </a:solidFill>
              </a:rPr>
              <a:t>the areas where survey is </a:t>
            </a:r>
            <a:r>
              <a:rPr lang="en-GB" sz="3200" b="1" dirty="0" smtClean="0">
                <a:solidFill>
                  <a:schemeClr val="accent1"/>
                </a:solidFill>
              </a:rPr>
              <a:t>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M2: PS adjustment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2286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914400" lvl="2" indent="0">
                  <a:buNone/>
                </a:pPr>
                <a:r>
                  <a:rPr lang="en-GB" sz="1800" b="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𝑁𝑜𝑖𝑠𝑒</m:t>
                    </m:r>
                  </m:oMath>
                </a14:m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endParaRPr lang="en-GB" sz="1800" dirty="0" smtClean="0">
                  <a:solidFill>
                    <a:srgbClr val="FF000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What is the link function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/>
                      </a:rPr>
                      <m:t>𝑔</m:t>
                    </m:r>
                    <m:r>
                      <a:rPr lang="en-GB" sz="1800" i="1" dirty="0" smtClean="0">
                        <a:latin typeface="Cambria Math"/>
                      </a:rPr>
                      <m:t>() </m:t>
                    </m:r>
                  </m:oMath>
                </a14:m>
                <a:r>
                  <a:rPr lang="en-GB" sz="1800" dirty="0" smtClean="0"/>
                  <a:t>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Linear  function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 fixed Non-linear function, e.g. quadratic?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Let’s data tell us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/>
                      </a:rPr>
                      <m:t>𝑔</m:t>
                    </m:r>
                    <m:r>
                      <a:rPr lang="en-GB" sz="1800" i="1" dirty="0" smtClean="0">
                        <a:latin typeface="Cambria Math"/>
                      </a:rPr>
                      <m:t>()</m:t>
                    </m:r>
                  </m:oMath>
                </a14:m>
                <a:endParaRPr lang="en-GB" sz="18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b="1" dirty="0" smtClean="0"/>
                  <a:t>RW2</a:t>
                </a:r>
                <a:r>
                  <a:rPr lang="en-GB" sz="1400" dirty="0" smtClean="0"/>
                  <a:t> (Random Walk Order 2)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/>
                  <a:t>T</a:t>
                </a:r>
                <a:r>
                  <a:rPr lang="en-GB" sz="1400" dirty="0" smtClean="0"/>
                  <a:t>rain carriages 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Length of connections 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Maximum – Region average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rgbClr val="00B050"/>
                    </a:solidFill>
                  </a:rPr>
                  <a:t>Minimum – </a:t>
                </a:r>
                <a:r>
                  <a:rPr lang="en-GB" sz="1400" dirty="0">
                    <a:solidFill>
                      <a:srgbClr val="00B050"/>
                    </a:solidFill>
                  </a:rPr>
                  <a:t>O</a:t>
                </a:r>
                <a:r>
                  <a:rPr lang="en-GB" sz="1400" dirty="0" smtClean="0">
                    <a:solidFill>
                      <a:srgbClr val="00B050"/>
                    </a:solidFill>
                  </a:rPr>
                  <a:t>verall average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:r>
                  <a:rPr lang="en-GB" sz="1400" b="1" dirty="0" smtClean="0"/>
                  <a:t>RW2</a:t>
                </a:r>
                <a:r>
                  <a:rPr lang="en-GB" sz="1400" dirty="0" smtClean="0"/>
                  <a:t> – Only depends on 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/>
                  <a:t>T</a:t>
                </a:r>
                <a:r>
                  <a:rPr lang="en-GB" sz="1400" dirty="0" smtClean="0"/>
                  <a:t>he </a:t>
                </a:r>
                <a:r>
                  <a:rPr lang="en-GB" sz="1400" dirty="0">
                    <a:solidFill>
                      <a:srgbClr val="FF0000"/>
                    </a:solidFill>
                  </a:rPr>
                  <a:t>L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eft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two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1400" dirty="0" smtClean="0"/>
                  <a:t>neighbours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The 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right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two </a:t>
                </a:r>
                <a:r>
                  <a:rPr lang="en-GB" sz="1400" dirty="0" smtClean="0"/>
                  <a:t>neighbours 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28600" y="1524000"/>
                <a:ext cx="8229600" cy="4800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1433512" y="2667000"/>
            <a:ext cx="2390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200" y="2333625"/>
            <a:ext cx="0" cy="20097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35800" y="2333626"/>
            <a:ext cx="0" cy="2009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24800" y="2333625"/>
            <a:ext cx="0" cy="20097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3048000"/>
            <a:ext cx="3276600" cy="457200"/>
            <a:chOff x="5410200" y="3048000"/>
            <a:chExt cx="32766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10200" y="35052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38875" y="31242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15175" y="30480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01000" y="3495675"/>
              <a:ext cx="6858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5410200" y="3338512"/>
            <a:ext cx="3276600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33512" y="2895600"/>
            <a:ext cx="2390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19875" y="44693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4244068" y="3153846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4068" y="3153846"/>
                <a:ext cx="14178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197" r="-24590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3200" b="1" dirty="0" smtClean="0">
                <a:solidFill>
                  <a:schemeClr val="accent1"/>
                </a:solidFill>
              </a:rPr>
              <a:t>In </a:t>
            </a:r>
            <a:r>
              <a:rPr lang="en-GB" sz="3200" b="1" dirty="0">
                <a:solidFill>
                  <a:schemeClr val="accent1"/>
                </a:solidFill>
              </a:rPr>
              <a:t>the areas where survey is </a:t>
            </a:r>
            <a:r>
              <a:rPr lang="en-GB" sz="3200" b="1" dirty="0" smtClean="0">
                <a:solidFill>
                  <a:schemeClr val="accent1"/>
                </a:solidFill>
              </a:rPr>
              <a:t>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M2: PS adjustment - Example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1026" name="Picture 2" descr="C:\Users\ybw11\Dropbox\PhD\05 PhD Programming\R\Rplot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25" y="230505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bw11\Dropbox\PhD\05 PhD Programming\R\Rplot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4925" y="558313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1425" y="6324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3816268" y="3877066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16268" y="3877066"/>
                <a:ext cx="14178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197" r="-24590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448066" y="3423134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48066" y="3423134"/>
                <a:ext cx="14178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333" r="-25000" b="-3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Theme_ICL</Template>
  <TotalTime>17703</TotalTime>
  <Words>1482</Words>
  <Application>Microsoft Office PowerPoint</Application>
  <PresentationFormat>On-screen Show (4:3)</PresentationFormat>
  <Paragraphs>316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Using Propensity Score to adjust for unmeasured confounders in small area studies   </vt:lpstr>
      <vt:lpstr>Presentation Outline</vt:lpstr>
      <vt:lpstr>Background: The missing confounders</vt:lpstr>
      <vt:lpstr>Using PS to deal with Unmeasured confounders M: E(Y_i )=β_1+ β_2 X_i  +β_C^T C_i+β_M^T 〖?M〗_i</vt:lpstr>
      <vt:lpstr>What is PS?</vt:lpstr>
      <vt:lpstr>The PS modelling framework</vt:lpstr>
      <vt:lpstr>In the areas where survey is available M1: Multilevel PS</vt:lpstr>
      <vt:lpstr>In the areas where survey is available M2: PS adjustment</vt:lpstr>
      <vt:lpstr>In the areas where survey is available M2: PS adjustment - Example</vt:lpstr>
      <vt:lpstr>In the areas where survey is NOT available M3: PS Imputation </vt:lpstr>
      <vt:lpstr>Profile Regression – Construction</vt:lpstr>
      <vt:lpstr>In the areas where survey is NOT available M3: PS imputation- Example</vt:lpstr>
      <vt:lpstr>The DAG of three interlinked PS models</vt:lpstr>
      <vt:lpstr>The impact of  PM10 on CVD Hospitalisation</vt:lpstr>
      <vt:lpstr>  The RR for PM10     England excluding London </vt:lpstr>
      <vt:lpstr>  The RR for PM10  London</vt:lpstr>
      <vt:lpstr>Summary</vt:lpstr>
      <vt:lpstr>Acknowledgement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semi-parametric Imputation method to approximate an multidimensional unknown relationship</dc:title>
  <dc:creator>YW</dc:creator>
  <cp:lastModifiedBy>ybw11</cp:lastModifiedBy>
  <cp:revision>1194</cp:revision>
  <cp:lastPrinted>2013-11-26T10:06:16Z</cp:lastPrinted>
  <dcterms:created xsi:type="dcterms:W3CDTF">2006-08-16T00:00:00Z</dcterms:created>
  <dcterms:modified xsi:type="dcterms:W3CDTF">2014-06-11T23:40:09Z</dcterms:modified>
</cp:coreProperties>
</file>