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16" r:id="rId2"/>
    <p:sldId id="918" r:id="rId3"/>
    <p:sldId id="961" r:id="rId4"/>
    <p:sldId id="963" r:id="rId5"/>
    <p:sldId id="962" r:id="rId6"/>
    <p:sldId id="964" r:id="rId7"/>
    <p:sldId id="965" r:id="rId8"/>
    <p:sldId id="966" r:id="rId9"/>
    <p:sldId id="967" r:id="rId10"/>
    <p:sldId id="968" r:id="rId11"/>
    <p:sldId id="969" r:id="rId12"/>
    <p:sldId id="970" r:id="rId13"/>
    <p:sldId id="971" r:id="rId14"/>
    <p:sldId id="972" r:id="rId15"/>
    <p:sldId id="978" r:id="rId16"/>
    <p:sldId id="973" r:id="rId17"/>
    <p:sldId id="974" r:id="rId18"/>
    <p:sldId id="979" r:id="rId19"/>
    <p:sldId id="975" r:id="rId20"/>
    <p:sldId id="976" r:id="rId21"/>
    <p:sldId id="980" r:id="rId22"/>
    <p:sldId id="982" r:id="rId23"/>
    <p:sldId id="956" r:id="rId24"/>
    <p:sldId id="977" r:id="rId25"/>
  </p:sldIdLst>
  <p:sldSz cx="9144000" cy="6858000" type="screen4x3"/>
  <p:notesSz cx="7102475" cy="102346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1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 Bouillon-Pichault" initials="MB-P" lastIdx="2" clrIdx="0"/>
  <p:cmAuthor id="1" name="Bruno Boulanger" initials="B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FF"/>
    <a:srgbClr val="BD9E75"/>
    <a:srgbClr val="F5812A"/>
    <a:srgbClr val="FF6600"/>
    <a:srgbClr val="CC3300"/>
    <a:srgbClr val="B4BCB8"/>
    <a:srgbClr val="FF3300"/>
    <a:srgbClr val="D729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8417" autoAdjust="0"/>
  </p:normalViewPr>
  <p:slideViewPr>
    <p:cSldViewPr>
      <p:cViewPr varScale="1">
        <p:scale>
          <a:sx n="91" d="100"/>
          <a:sy n="91" d="100"/>
        </p:scale>
        <p:origin x="-960" y="-96"/>
      </p:cViewPr>
      <p:guideLst>
        <p:guide orient="horz" pos="890"/>
        <p:guide pos="1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59FBE1-4D7E-4CE8-A337-3B2D539A979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C3C3E2-87CF-429C-8081-D948FF4660AF}">
      <dgm:prSet phldrT="[Text]" custT="1"/>
      <dgm:spPr/>
      <dgm:t>
        <a:bodyPr/>
        <a:lstStyle/>
        <a:p>
          <a:r>
            <a:rPr lang="fr-BE" sz="1800" dirty="0" smtClean="0"/>
            <a:t>Batch A</a:t>
          </a:r>
          <a:endParaRPr lang="en-US" sz="1800" dirty="0"/>
        </a:p>
      </dgm:t>
    </dgm:pt>
    <dgm:pt modelId="{5AA4A155-9649-414F-8D60-D0174FB0C9B9}" type="parTrans" cxnId="{19C5CBE8-3FC9-4C47-9F38-C981A177E785}">
      <dgm:prSet/>
      <dgm:spPr/>
      <dgm:t>
        <a:bodyPr/>
        <a:lstStyle/>
        <a:p>
          <a:endParaRPr lang="en-US"/>
        </a:p>
      </dgm:t>
    </dgm:pt>
    <dgm:pt modelId="{DF9599DE-5C01-4C4A-87C4-3C0C07EB7852}" type="sibTrans" cxnId="{19C5CBE8-3FC9-4C47-9F38-C981A177E785}">
      <dgm:prSet/>
      <dgm:spPr/>
      <dgm:t>
        <a:bodyPr/>
        <a:lstStyle/>
        <a:p>
          <a:endParaRPr lang="en-US"/>
        </a:p>
      </dgm:t>
    </dgm:pt>
    <dgm:pt modelId="{C9940765-3897-405C-A478-08FE8215EEE4}">
      <dgm:prSet phldrT="[Text]" custT="1"/>
      <dgm:spPr/>
      <dgm:t>
        <a:bodyPr/>
        <a:lstStyle/>
        <a:p>
          <a:pPr algn="just"/>
          <a:r>
            <a:rPr lang="fr-BE" sz="1600" dirty="0" err="1" smtClean="0"/>
            <a:t>Sending</a:t>
          </a:r>
          <a:r>
            <a:rPr lang="fr-BE" sz="1600" dirty="0" smtClean="0"/>
            <a:t> </a:t>
          </a:r>
          <a:r>
            <a:rPr lang="fr-BE" sz="1600" dirty="0" err="1" smtClean="0"/>
            <a:t>Lab</a:t>
          </a:r>
          <a:endParaRPr lang="en-US" sz="1600" dirty="0"/>
        </a:p>
      </dgm:t>
    </dgm:pt>
    <dgm:pt modelId="{0AF46ECA-623E-4F0D-94C1-F318D917F4F5}" type="parTrans" cxnId="{3926C26D-463B-4926-9E84-DC8BF980A049}">
      <dgm:prSet/>
      <dgm:spPr/>
      <dgm:t>
        <a:bodyPr/>
        <a:lstStyle/>
        <a:p>
          <a:endParaRPr lang="en-US"/>
        </a:p>
      </dgm:t>
    </dgm:pt>
    <dgm:pt modelId="{7E14FDAD-02EE-412D-B390-815F16B490D4}" type="sibTrans" cxnId="{3926C26D-463B-4926-9E84-DC8BF980A049}">
      <dgm:prSet/>
      <dgm:spPr/>
      <dgm:t>
        <a:bodyPr/>
        <a:lstStyle/>
        <a:p>
          <a:endParaRPr lang="en-US"/>
        </a:p>
      </dgm:t>
    </dgm:pt>
    <dgm:pt modelId="{8AD466A7-D6EC-4EED-9B62-4BED2D198664}">
      <dgm:prSet phldrT="[Text]" custT="1"/>
      <dgm:spPr/>
      <dgm:t>
        <a:bodyPr/>
        <a:lstStyle/>
        <a:p>
          <a:r>
            <a:rPr lang="fr-BE" sz="1600" dirty="0" err="1" smtClean="0"/>
            <a:t>Run</a:t>
          </a:r>
          <a:r>
            <a:rPr lang="fr-BE" sz="1600" dirty="0" smtClean="0"/>
            <a:t> 1</a:t>
          </a:r>
          <a:endParaRPr lang="en-US" sz="1600" dirty="0"/>
        </a:p>
      </dgm:t>
    </dgm:pt>
    <dgm:pt modelId="{98397A10-98B0-4A24-97BE-3D33D2C2F600}" type="parTrans" cxnId="{3264D270-5627-4142-8939-363EA227FECC}">
      <dgm:prSet/>
      <dgm:spPr/>
      <dgm:t>
        <a:bodyPr/>
        <a:lstStyle/>
        <a:p>
          <a:endParaRPr lang="en-US"/>
        </a:p>
      </dgm:t>
    </dgm:pt>
    <dgm:pt modelId="{F4FA8C04-2227-4003-98A6-1971DF99ABE1}" type="sibTrans" cxnId="{3264D270-5627-4142-8939-363EA227FECC}">
      <dgm:prSet/>
      <dgm:spPr/>
      <dgm:t>
        <a:bodyPr/>
        <a:lstStyle/>
        <a:p>
          <a:endParaRPr lang="en-US"/>
        </a:p>
      </dgm:t>
    </dgm:pt>
    <dgm:pt modelId="{3473990F-B663-420D-AF6F-62802F1A0D99}">
      <dgm:prSet phldrT="[Text]" custT="1"/>
      <dgm:spPr/>
      <dgm:t>
        <a:bodyPr/>
        <a:lstStyle/>
        <a:p>
          <a:r>
            <a:rPr lang="fr-BE" sz="1600" dirty="0" err="1" smtClean="0"/>
            <a:t>Run</a:t>
          </a:r>
          <a:r>
            <a:rPr lang="fr-BE" sz="1600" dirty="0" smtClean="0"/>
            <a:t> 2</a:t>
          </a:r>
          <a:endParaRPr lang="en-US" sz="1600" dirty="0"/>
        </a:p>
      </dgm:t>
    </dgm:pt>
    <dgm:pt modelId="{AA117CCB-FE7F-491F-AA5A-686A47108054}" type="parTrans" cxnId="{1B2FCEB9-588D-4271-BA54-112B5DEB18B3}">
      <dgm:prSet/>
      <dgm:spPr/>
      <dgm:t>
        <a:bodyPr/>
        <a:lstStyle/>
        <a:p>
          <a:endParaRPr lang="en-US"/>
        </a:p>
      </dgm:t>
    </dgm:pt>
    <dgm:pt modelId="{C0F76529-1C45-465B-B398-C8CA8F7DDBF9}" type="sibTrans" cxnId="{1B2FCEB9-588D-4271-BA54-112B5DEB18B3}">
      <dgm:prSet/>
      <dgm:spPr/>
      <dgm:t>
        <a:bodyPr/>
        <a:lstStyle/>
        <a:p>
          <a:endParaRPr lang="en-US"/>
        </a:p>
      </dgm:t>
    </dgm:pt>
    <dgm:pt modelId="{EA0BCC75-A386-42FA-9EEE-FEECA8FFFEFA}">
      <dgm:prSet phldrT="[Text]" custT="1"/>
      <dgm:spPr/>
      <dgm:t>
        <a:bodyPr/>
        <a:lstStyle/>
        <a:p>
          <a:pPr algn="just"/>
          <a:r>
            <a:rPr lang="fr-BE" sz="1600" dirty="0" err="1" smtClean="0"/>
            <a:t>Receiving</a:t>
          </a:r>
          <a:r>
            <a:rPr lang="fr-BE" sz="1600" dirty="0" smtClean="0"/>
            <a:t>  </a:t>
          </a:r>
          <a:r>
            <a:rPr lang="fr-BE" sz="1600" dirty="0" err="1" smtClean="0"/>
            <a:t>Lab</a:t>
          </a:r>
          <a:endParaRPr lang="en-US" sz="1600" dirty="0"/>
        </a:p>
      </dgm:t>
    </dgm:pt>
    <dgm:pt modelId="{086EC94D-D507-4058-85B6-D46F5778A79B}" type="parTrans" cxnId="{99374BC6-4AC3-4827-AF36-4687D89CE9F5}">
      <dgm:prSet/>
      <dgm:spPr/>
      <dgm:t>
        <a:bodyPr/>
        <a:lstStyle/>
        <a:p>
          <a:endParaRPr lang="en-US"/>
        </a:p>
      </dgm:t>
    </dgm:pt>
    <dgm:pt modelId="{0CD43C89-3A4B-4799-94F2-F2F334DC57C7}" type="sibTrans" cxnId="{99374BC6-4AC3-4827-AF36-4687D89CE9F5}">
      <dgm:prSet/>
      <dgm:spPr/>
      <dgm:t>
        <a:bodyPr/>
        <a:lstStyle/>
        <a:p>
          <a:endParaRPr lang="en-US"/>
        </a:p>
      </dgm:t>
    </dgm:pt>
    <dgm:pt modelId="{B0BC60A1-1B91-4D34-8BC0-71EA423E215D}">
      <dgm:prSet phldrT="[Text]" custT="1"/>
      <dgm:spPr/>
      <dgm:t>
        <a:bodyPr/>
        <a:lstStyle/>
        <a:p>
          <a:r>
            <a:rPr lang="fr-BE" sz="1600" dirty="0" err="1" smtClean="0"/>
            <a:t>Run</a:t>
          </a:r>
          <a:r>
            <a:rPr lang="fr-BE" sz="1600" dirty="0" smtClean="0"/>
            <a:t> 1</a:t>
          </a:r>
          <a:endParaRPr lang="en-US" sz="1600" dirty="0"/>
        </a:p>
      </dgm:t>
    </dgm:pt>
    <dgm:pt modelId="{5DA60C37-3211-4C8A-A301-22E2316D4AF9}" type="parTrans" cxnId="{30AC6D49-BBA3-4583-857C-8E4B7EDB816D}">
      <dgm:prSet/>
      <dgm:spPr/>
      <dgm:t>
        <a:bodyPr/>
        <a:lstStyle/>
        <a:p>
          <a:endParaRPr lang="en-US"/>
        </a:p>
      </dgm:t>
    </dgm:pt>
    <dgm:pt modelId="{242C47AE-2E66-4BD8-BB23-D91F2CF357F9}" type="sibTrans" cxnId="{30AC6D49-BBA3-4583-857C-8E4B7EDB816D}">
      <dgm:prSet/>
      <dgm:spPr/>
      <dgm:t>
        <a:bodyPr/>
        <a:lstStyle/>
        <a:p>
          <a:endParaRPr lang="en-US"/>
        </a:p>
      </dgm:t>
    </dgm:pt>
    <dgm:pt modelId="{A32FC842-C2F3-481F-BAA8-99470A3597DD}">
      <dgm:prSet phldrT="[Text]" custT="1"/>
      <dgm:spPr/>
      <dgm:t>
        <a:bodyPr/>
        <a:lstStyle/>
        <a:p>
          <a:r>
            <a:rPr lang="fr-BE" sz="1600" dirty="0" err="1" smtClean="0"/>
            <a:t>Run</a:t>
          </a:r>
          <a:r>
            <a:rPr lang="fr-BE" sz="1600" dirty="0" smtClean="0"/>
            <a:t> 2</a:t>
          </a:r>
          <a:endParaRPr lang="en-US" sz="1600" dirty="0"/>
        </a:p>
      </dgm:t>
    </dgm:pt>
    <dgm:pt modelId="{DAA86582-3A07-4398-A9F4-DF33FC5DF151}" type="parTrans" cxnId="{D344E560-F812-40BA-82B5-BAECEB5E0A1E}">
      <dgm:prSet/>
      <dgm:spPr/>
      <dgm:t>
        <a:bodyPr/>
        <a:lstStyle/>
        <a:p>
          <a:endParaRPr lang="en-US"/>
        </a:p>
      </dgm:t>
    </dgm:pt>
    <dgm:pt modelId="{6EA1B851-5606-4D3F-910F-70E8300366BB}" type="sibTrans" cxnId="{D344E560-F812-40BA-82B5-BAECEB5E0A1E}">
      <dgm:prSet/>
      <dgm:spPr/>
      <dgm:t>
        <a:bodyPr/>
        <a:lstStyle/>
        <a:p>
          <a:endParaRPr lang="en-US"/>
        </a:p>
      </dgm:t>
    </dgm:pt>
    <dgm:pt modelId="{1348A621-50EE-41B3-A56A-102EBE2052DC}">
      <dgm:prSet phldrT="[Text]"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189E1210-C7AC-47A2-9586-69F4F8C0881C}" type="parTrans" cxnId="{3F0875B8-9BCF-4FEB-925A-420F40E8B131}">
      <dgm:prSet/>
      <dgm:spPr/>
      <dgm:t>
        <a:bodyPr/>
        <a:lstStyle/>
        <a:p>
          <a:endParaRPr lang="en-US"/>
        </a:p>
      </dgm:t>
    </dgm:pt>
    <dgm:pt modelId="{0899A090-B449-45C8-B45C-C504E6EDC7B8}" type="sibTrans" cxnId="{3F0875B8-9BCF-4FEB-925A-420F40E8B131}">
      <dgm:prSet/>
      <dgm:spPr/>
      <dgm:t>
        <a:bodyPr/>
        <a:lstStyle/>
        <a:p>
          <a:endParaRPr lang="en-US"/>
        </a:p>
      </dgm:t>
    </dgm:pt>
    <dgm:pt modelId="{4DB73DA8-9B3C-4D15-AE17-363AF313D33D}">
      <dgm:prSet phldrT="[Text]"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7F271294-C8E4-4AE4-B5DE-19E1686E7356}" type="parTrans" cxnId="{74FEE06C-B5C2-4BCA-8B79-7C79DE730096}">
      <dgm:prSet/>
      <dgm:spPr/>
      <dgm:t>
        <a:bodyPr/>
        <a:lstStyle/>
        <a:p>
          <a:endParaRPr lang="en-US"/>
        </a:p>
      </dgm:t>
    </dgm:pt>
    <dgm:pt modelId="{DAB191D0-D72B-406B-AE25-822A3B17F243}" type="sibTrans" cxnId="{74FEE06C-B5C2-4BCA-8B79-7C79DE730096}">
      <dgm:prSet/>
      <dgm:spPr/>
      <dgm:t>
        <a:bodyPr/>
        <a:lstStyle/>
        <a:p>
          <a:endParaRPr lang="en-US"/>
        </a:p>
      </dgm:t>
    </dgm:pt>
    <dgm:pt modelId="{BCEF9D02-1F30-4435-AB1B-AF757F408400}">
      <dgm:prSet custT="1"/>
      <dgm:spPr/>
      <dgm:t>
        <a:bodyPr/>
        <a:lstStyle/>
        <a:p>
          <a:r>
            <a:rPr lang="fr-BE" sz="1400" dirty="0" smtClean="0"/>
            <a:t>Rep1</a:t>
          </a:r>
          <a:endParaRPr lang="en-US" sz="1400" dirty="0"/>
        </a:p>
      </dgm:t>
    </dgm:pt>
    <dgm:pt modelId="{C65A2B6E-6E73-42EA-B110-B71725D2FFFF}" type="parTrans" cxnId="{8B90991F-53B1-4843-B9E9-6399BF3E2D3B}">
      <dgm:prSet/>
      <dgm:spPr/>
      <dgm:t>
        <a:bodyPr/>
        <a:lstStyle/>
        <a:p>
          <a:endParaRPr lang="en-US"/>
        </a:p>
      </dgm:t>
    </dgm:pt>
    <dgm:pt modelId="{991E89C4-83AD-45F5-8022-D8B39259F597}" type="sibTrans" cxnId="{8B90991F-53B1-4843-B9E9-6399BF3E2D3B}">
      <dgm:prSet/>
      <dgm:spPr/>
      <dgm:t>
        <a:bodyPr/>
        <a:lstStyle/>
        <a:p>
          <a:endParaRPr lang="en-US"/>
        </a:p>
      </dgm:t>
    </dgm:pt>
    <dgm:pt modelId="{0670EBEB-8BBC-4F4D-A545-172CF1115F7A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2</a:t>
          </a:r>
          <a:endParaRPr lang="en-US" sz="1400" dirty="0"/>
        </a:p>
      </dgm:t>
    </dgm:pt>
    <dgm:pt modelId="{F804041B-65C4-4A97-8CEA-CD3A6B44EC68}" type="parTrans" cxnId="{C7AEC911-6121-456F-A49C-C048FE567738}">
      <dgm:prSet/>
      <dgm:spPr/>
      <dgm:t>
        <a:bodyPr/>
        <a:lstStyle/>
        <a:p>
          <a:endParaRPr lang="en-US"/>
        </a:p>
      </dgm:t>
    </dgm:pt>
    <dgm:pt modelId="{337473DA-98F6-4590-9B61-1F9708925104}" type="sibTrans" cxnId="{C7AEC911-6121-456F-A49C-C048FE567738}">
      <dgm:prSet/>
      <dgm:spPr/>
      <dgm:t>
        <a:bodyPr/>
        <a:lstStyle/>
        <a:p>
          <a:endParaRPr lang="en-US"/>
        </a:p>
      </dgm:t>
    </dgm:pt>
    <dgm:pt modelId="{0C41F23F-0B9C-4698-A972-E208F9081AF3}">
      <dgm:prSet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29F42701-8486-474F-BC5F-8A4915A17A14}" type="parTrans" cxnId="{E40A87B5-8416-4D75-9C03-457F6537A38D}">
      <dgm:prSet/>
      <dgm:spPr/>
      <dgm:t>
        <a:bodyPr/>
        <a:lstStyle/>
        <a:p>
          <a:endParaRPr lang="en-US"/>
        </a:p>
      </dgm:t>
    </dgm:pt>
    <dgm:pt modelId="{95CBEF05-FB1A-4AF0-955B-1A36778CEE04}" type="sibTrans" cxnId="{E40A87B5-8416-4D75-9C03-457F6537A38D}">
      <dgm:prSet/>
      <dgm:spPr/>
      <dgm:t>
        <a:bodyPr/>
        <a:lstStyle/>
        <a:p>
          <a:endParaRPr lang="en-US"/>
        </a:p>
      </dgm:t>
    </dgm:pt>
    <dgm:pt modelId="{4769F6D6-B85C-4CF6-BDA2-B700E0719845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1</a:t>
          </a:r>
          <a:endParaRPr lang="en-US" sz="1400" dirty="0"/>
        </a:p>
      </dgm:t>
    </dgm:pt>
    <dgm:pt modelId="{B154FB75-D3D4-4B92-8C1D-8E7F98028F4D}" type="parTrans" cxnId="{9ED712E6-59A9-49CE-A58C-E6363A3900A8}">
      <dgm:prSet/>
      <dgm:spPr/>
      <dgm:t>
        <a:bodyPr/>
        <a:lstStyle/>
        <a:p>
          <a:endParaRPr lang="en-US"/>
        </a:p>
      </dgm:t>
    </dgm:pt>
    <dgm:pt modelId="{266270FA-B911-48D3-B800-41AA7651145F}" type="sibTrans" cxnId="{9ED712E6-59A9-49CE-A58C-E6363A3900A8}">
      <dgm:prSet/>
      <dgm:spPr/>
      <dgm:t>
        <a:bodyPr/>
        <a:lstStyle/>
        <a:p>
          <a:endParaRPr lang="en-US"/>
        </a:p>
      </dgm:t>
    </dgm:pt>
    <dgm:pt modelId="{B6544F46-BEFA-47B3-BC79-9D3096275CC1}">
      <dgm:prSet custT="1"/>
      <dgm:spPr/>
      <dgm:t>
        <a:bodyPr/>
        <a:lstStyle/>
        <a:p>
          <a:r>
            <a:rPr lang="fr-BE" sz="1600" dirty="0" err="1" smtClean="0"/>
            <a:t>Rep</a:t>
          </a:r>
          <a:r>
            <a:rPr lang="fr-BE" sz="1600" dirty="0" smtClean="0"/>
            <a:t> 2</a:t>
          </a:r>
          <a:endParaRPr lang="en-US" sz="1600" dirty="0"/>
        </a:p>
      </dgm:t>
    </dgm:pt>
    <dgm:pt modelId="{3AE6816C-61A9-46C8-AD28-1ACBBC916AE9}" type="parTrans" cxnId="{3D110CC7-BAF6-4D64-9645-B40058E52A03}">
      <dgm:prSet/>
      <dgm:spPr/>
      <dgm:t>
        <a:bodyPr/>
        <a:lstStyle/>
        <a:p>
          <a:endParaRPr lang="en-US"/>
        </a:p>
      </dgm:t>
    </dgm:pt>
    <dgm:pt modelId="{3856BDF4-32E6-460F-9E1E-E851DEFE88D5}" type="sibTrans" cxnId="{3D110CC7-BAF6-4D64-9645-B40058E52A03}">
      <dgm:prSet/>
      <dgm:spPr/>
      <dgm:t>
        <a:bodyPr/>
        <a:lstStyle/>
        <a:p>
          <a:endParaRPr lang="en-US"/>
        </a:p>
      </dgm:t>
    </dgm:pt>
    <dgm:pt modelId="{488C1016-C80A-4558-B2F1-C2A125D73E53}">
      <dgm:prSet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3B191BCE-EF85-4344-AA8E-2E33140F30A2}" type="parTrans" cxnId="{206ED758-371F-4A0B-B134-3601C0F49665}">
      <dgm:prSet/>
      <dgm:spPr/>
      <dgm:t>
        <a:bodyPr/>
        <a:lstStyle/>
        <a:p>
          <a:endParaRPr lang="en-US"/>
        </a:p>
      </dgm:t>
    </dgm:pt>
    <dgm:pt modelId="{5262EC20-3538-4F45-B7F3-A28901773BE6}" type="sibTrans" cxnId="{206ED758-371F-4A0B-B134-3601C0F49665}">
      <dgm:prSet/>
      <dgm:spPr/>
      <dgm:t>
        <a:bodyPr/>
        <a:lstStyle/>
        <a:p>
          <a:endParaRPr lang="en-US"/>
        </a:p>
      </dgm:t>
    </dgm:pt>
    <dgm:pt modelId="{9370AAEF-F17E-43A4-8DC4-B442603C4E9F}">
      <dgm:prSet custT="1"/>
      <dgm:spPr/>
      <dgm:t>
        <a:bodyPr/>
        <a:lstStyle/>
        <a:p>
          <a:r>
            <a:rPr lang="fr-BE" sz="1600" dirty="0" err="1" smtClean="0"/>
            <a:t>Rep</a:t>
          </a:r>
          <a:r>
            <a:rPr lang="fr-BE" sz="1600" dirty="0" smtClean="0"/>
            <a:t> 1</a:t>
          </a:r>
          <a:endParaRPr lang="en-US" sz="1600" dirty="0"/>
        </a:p>
      </dgm:t>
    </dgm:pt>
    <dgm:pt modelId="{9E63A898-46CB-4F45-8143-ACE3F575FC8D}" type="parTrans" cxnId="{52E9D9A9-B497-45A3-B8DF-FAC719EBA347}">
      <dgm:prSet/>
      <dgm:spPr/>
      <dgm:t>
        <a:bodyPr/>
        <a:lstStyle/>
        <a:p>
          <a:endParaRPr lang="en-US"/>
        </a:p>
      </dgm:t>
    </dgm:pt>
    <dgm:pt modelId="{CC2657F9-2DAE-4E6F-A103-A615135E0EE6}" type="sibTrans" cxnId="{52E9D9A9-B497-45A3-B8DF-FAC719EBA347}">
      <dgm:prSet/>
      <dgm:spPr/>
      <dgm:t>
        <a:bodyPr/>
        <a:lstStyle/>
        <a:p>
          <a:endParaRPr lang="en-US"/>
        </a:p>
      </dgm:t>
    </dgm:pt>
    <dgm:pt modelId="{EE039576-02C4-4EDF-B1FA-FC6D690E56E5}">
      <dgm:prSet custT="1"/>
      <dgm:spPr/>
      <dgm:t>
        <a:bodyPr/>
        <a:lstStyle/>
        <a:p>
          <a:r>
            <a:rPr lang="fr-BE" sz="1600" dirty="0" err="1" smtClean="0"/>
            <a:t>Rep</a:t>
          </a:r>
          <a:r>
            <a:rPr lang="fr-BE" sz="1600" dirty="0" smtClean="0"/>
            <a:t> 2</a:t>
          </a:r>
          <a:endParaRPr lang="en-US" sz="1600" dirty="0"/>
        </a:p>
      </dgm:t>
    </dgm:pt>
    <dgm:pt modelId="{5155701A-17E4-4408-B908-D91DC2DAE523}" type="parTrans" cxnId="{2D638F8B-28BC-4971-92CB-88B3AEAA25A9}">
      <dgm:prSet/>
      <dgm:spPr/>
      <dgm:t>
        <a:bodyPr/>
        <a:lstStyle/>
        <a:p>
          <a:endParaRPr lang="en-US"/>
        </a:p>
      </dgm:t>
    </dgm:pt>
    <dgm:pt modelId="{F6F53391-03A6-4D17-9F80-9BECC77F2DCC}" type="sibTrans" cxnId="{2D638F8B-28BC-4971-92CB-88B3AEAA25A9}">
      <dgm:prSet/>
      <dgm:spPr/>
      <dgm:t>
        <a:bodyPr/>
        <a:lstStyle/>
        <a:p>
          <a:endParaRPr lang="en-US"/>
        </a:p>
      </dgm:t>
    </dgm:pt>
    <dgm:pt modelId="{BAE184CA-8519-4EC2-9467-7E57805E2DEE}">
      <dgm:prSet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3A11A9BB-DDC5-4CD4-BBF3-B29EC7DE5A7C}" type="parTrans" cxnId="{7CE10AF0-EBB8-4F8C-AB9F-9F071DE7FBB4}">
      <dgm:prSet/>
      <dgm:spPr/>
      <dgm:t>
        <a:bodyPr/>
        <a:lstStyle/>
        <a:p>
          <a:endParaRPr lang="en-US"/>
        </a:p>
      </dgm:t>
    </dgm:pt>
    <dgm:pt modelId="{912BB748-D1FA-486C-A71C-BA6E95340CCC}" type="sibTrans" cxnId="{7CE10AF0-EBB8-4F8C-AB9F-9F071DE7FBB4}">
      <dgm:prSet/>
      <dgm:spPr/>
      <dgm:t>
        <a:bodyPr/>
        <a:lstStyle/>
        <a:p>
          <a:endParaRPr lang="en-US"/>
        </a:p>
      </dgm:t>
    </dgm:pt>
    <dgm:pt modelId="{46DEC76E-B11A-4659-9477-E814D02EBA04}">
      <dgm:prSet custT="1"/>
      <dgm:spPr/>
      <dgm:t>
        <a:bodyPr/>
        <a:lstStyle/>
        <a:p>
          <a:r>
            <a:rPr lang="fr-BE" sz="1600" dirty="0" err="1" smtClean="0"/>
            <a:t>Rep</a:t>
          </a:r>
          <a:r>
            <a:rPr lang="fr-BE" sz="1600" dirty="0" smtClean="0"/>
            <a:t> 1</a:t>
          </a:r>
          <a:endParaRPr lang="en-US" sz="1600" dirty="0"/>
        </a:p>
      </dgm:t>
    </dgm:pt>
    <dgm:pt modelId="{3E29FF47-BA5D-4AB6-BDDE-1F1D75FB8149}" type="parTrans" cxnId="{BF738002-6A42-4BFF-B0B3-A6A37A885EF0}">
      <dgm:prSet/>
      <dgm:spPr/>
      <dgm:t>
        <a:bodyPr/>
        <a:lstStyle/>
        <a:p>
          <a:endParaRPr lang="en-US"/>
        </a:p>
      </dgm:t>
    </dgm:pt>
    <dgm:pt modelId="{9F86B133-0075-40C8-B524-E5B037142CEF}" type="sibTrans" cxnId="{BF738002-6A42-4BFF-B0B3-A6A37A885EF0}">
      <dgm:prSet/>
      <dgm:spPr/>
      <dgm:t>
        <a:bodyPr/>
        <a:lstStyle/>
        <a:p>
          <a:endParaRPr lang="en-US"/>
        </a:p>
      </dgm:t>
    </dgm:pt>
    <dgm:pt modelId="{7EAEFAB9-176D-498B-9AB9-782BAB6CEAAA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2</a:t>
          </a:r>
          <a:endParaRPr lang="en-US" sz="1400" dirty="0"/>
        </a:p>
      </dgm:t>
    </dgm:pt>
    <dgm:pt modelId="{B45D5A63-2828-4039-9D34-E37217A65498}" type="parTrans" cxnId="{81C03152-A2D2-4C7A-92DD-DF8E08F9B29E}">
      <dgm:prSet/>
      <dgm:spPr/>
      <dgm:t>
        <a:bodyPr/>
        <a:lstStyle/>
        <a:p>
          <a:endParaRPr lang="en-US"/>
        </a:p>
      </dgm:t>
    </dgm:pt>
    <dgm:pt modelId="{9C183C65-BB47-46A3-A473-3512087B3C59}" type="sibTrans" cxnId="{81C03152-A2D2-4C7A-92DD-DF8E08F9B29E}">
      <dgm:prSet/>
      <dgm:spPr/>
      <dgm:t>
        <a:bodyPr/>
        <a:lstStyle/>
        <a:p>
          <a:endParaRPr lang="en-US"/>
        </a:p>
      </dgm:t>
    </dgm:pt>
    <dgm:pt modelId="{67EC6054-82FC-40F1-8A61-503389F50DF2}">
      <dgm:prSet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F9EF7717-EEE8-4935-9BAF-63437A1DCED0}" type="parTrans" cxnId="{AC8420C2-9BD6-4735-A97F-2378186E6FEB}">
      <dgm:prSet/>
      <dgm:spPr/>
      <dgm:t>
        <a:bodyPr/>
        <a:lstStyle/>
        <a:p>
          <a:endParaRPr lang="en-US"/>
        </a:p>
      </dgm:t>
    </dgm:pt>
    <dgm:pt modelId="{E8CFB29E-CBF1-421F-8A53-6C49B7EB8D60}" type="sibTrans" cxnId="{AC8420C2-9BD6-4735-A97F-2378186E6FEB}">
      <dgm:prSet/>
      <dgm:spPr/>
      <dgm:t>
        <a:bodyPr/>
        <a:lstStyle/>
        <a:p>
          <a:endParaRPr lang="en-US"/>
        </a:p>
      </dgm:t>
    </dgm:pt>
    <dgm:pt modelId="{C4922D8C-022A-4B50-919B-07150450E085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1</a:t>
          </a:r>
          <a:endParaRPr lang="en-US" sz="1400" dirty="0"/>
        </a:p>
      </dgm:t>
    </dgm:pt>
    <dgm:pt modelId="{95492227-384F-46F1-88DD-3210CBE5CC58}" type="parTrans" cxnId="{7F7A9222-5702-41DF-9590-4BEE4F0CFE48}">
      <dgm:prSet/>
      <dgm:spPr/>
      <dgm:t>
        <a:bodyPr/>
        <a:lstStyle/>
        <a:p>
          <a:endParaRPr lang="en-US"/>
        </a:p>
      </dgm:t>
    </dgm:pt>
    <dgm:pt modelId="{975E347B-24C4-49E1-9AD3-1E480A934876}" type="sibTrans" cxnId="{7F7A9222-5702-41DF-9590-4BEE4F0CFE48}">
      <dgm:prSet/>
      <dgm:spPr/>
      <dgm:t>
        <a:bodyPr/>
        <a:lstStyle/>
        <a:p>
          <a:endParaRPr lang="en-US"/>
        </a:p>
      </dgm:t>
    </dgm:pt>
    <dgm:pt modelId="{C3D806AC-C365-4808-8CC8-0D70D1ED7AA1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2</a:t>
          </a:r>
          <a:endParaRPr lang="en-US" sz="1400" dirty="0"/>
        </a:p>
      </dgm:t>
    </dgm:pt>
    <dgm:pt modelId="{48B549F3-5EAA-4006-9481-203C14C5C8C1}" type="parTrans" cxnId="{49346160-1A40-427B-AE93-B6B8219F7AAA}">
      <dgm:prSet/>
      <dgm:spPr/>
      <dgm:t>
        <a:bodyPr/>
        <a:lstStyle/>
        <a:p>
          <a:endParaRPr lang="en-US"/>
        </a:p>
      </dgm:t>
    </dgm:pt>
    <dgm:pt modelId="{11D117E1-8A07-45DF-9476-F856A74985BC}" type="sibTrans" cxnId="{49346160-1A40-427B-AE93-B6B8219F7AAA}">
      <dgm:prSet/>
      <dgm:spPr/>
      <dgm:t>
        <a:bodyPr/>
        <a:lstStyle/>
        <a:p>
          <a:endParaRPr lang="en-US"/>
        </a:p>
      </dgm:t>
    </dgm:pt>
    <dgm:pt modelId="{0B0077CF-DFBF-4F73-B7DD-3D788580792B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3</a:t>
          </a:r>
          <a:endParaRPr lang="en-US" sz="1400" dirty="0"/>
        </a:p>
      </dgm:t>
    </dgm:pt>
    <dgm:pt modelId="{52C765F7-D606-41CE-B15F-E9C56C8FC457}" type="parTrans" cxnId="{FA7E3810-7051-48D8-BA45-10E0CC1F37A5}">
      <dgm:prSet/>
      <dgm:spPr/>
      <dgm:t>
        <a:bodyPr/>
        <a:lstStyle/>
        <a:p>
          <a:endParaRPr lang="en-US"/>
        </a:p>
      </dgm:t>
    </dgm:pt>
    <dgm:pt modelId="{035EDD1F-AF20-4F9F-A720-20B624A995A0}" type="sibTrans" cxnId="{FA7E3810-7051-48D8-BA45-10E0CC1F37A5}">
      <dgm:prSet/>
      <dgm:spPr/>
      <dgm:t>
        <a:bodyPr/>
        <a:lstStyle/>
        <a:p>
          <a:endParaRPr lang="en-US"/>
        </a:p>
      </dgm:t>
    </dgm:pt>
    <dgm:pt modelId="{F9789558-FFDC-4628-908F-62AE127436CF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1</a:t>
          </a:r>
          <a:endParaRPr lang="en-US" sz="1400" dirty="0"/>
        </a:p>
      </dgm:t>
    </dgm:pt>
    <dgm:pt modelId="{86D4AA00-2B35-439A-97A2-8BA2800A1FDA}" type="parTrans" cxnId="{D554E003-E363-4BA0-AA10-0CAD5FAF7C13}">
      <dgm:prSet/>
      <dgm:spPr/>
      <dgm:t>
        <a:bodyPr/>
        <a:lstStyle/>
        <a:p>
          <a:endParaRPr lang="en-US"/>
        </a:p>
      </dgm:t>
    </dgm:pt>
    <dgm:pt modelId="{68B995BA-9799-45D7-AF87-FCFE7389D4A2}" type="sibTrans" cxnId="{D554E003-E363-4BA0-AA10-0CAD5FAF7C13}">
      <dgm:prSet/>
      <dgm:spPr/>
      <dgm:t>
        <a:bodyPr/>
        <a:lstStyle/>
        <a:p>
          <a:endParaRPr lang="en-US"/>
        </a:p>
      </dgm:t>
    </dgm:pt>
    <dgm:pt modelId="{30B9C91A-9722-451A-ADA1-3154CB0017B6}">
      <dgm:prSet custT="1"/>
      <dgm:spPr/>
      <dgm:t>
        <a:bodyPr/>
        <a:lstStyle/>
        <a:p>
          <a:r>
            <a:rPr lang="fr-BE" sz="1400" dirty="0" err="1" smtClean="0"/>
            <a:t>Rep</a:t>
          </a:r>
          <a:r>
            <a:rPr lang="fr-BE" sz="1400" dirty="0" smtClean="0"/>
            <a:t> 2</a:t>
          </a:r>
          <a:endParaRPr lang="en-US" sz="1400" dirty="0"/>
        </a:p>
      </dgm:t>
    </dgm:pt>
    <dgm:pt modelId="{540329A5-3A8C-431D-A2F0-FE149EAF1300}" type="parTrans" cxnId="{4682A04F-7EB2-4416-B01F-C13D71478DB6}">
      <dgm:prSet/>
      <dgm:spPr/>
      <dgm:t>
        <a:bodyPr/>
        <a:lstStyle/>
        <a:p>
          <a:endParaRPr lang="en-US"/>
        </a:p>
      </dgm:t>
    </dgm:pt>
    <dgm:pt modelId="{6AA0CFB6-0336-45A7-97A4-5EB20DD29016}" type="sibTrans" cxnId="{4682A04F-7EB2-4416-B01F-C13D71478DB6}">
      <dgm:prSet/>
      <dgm:spPr/>
      <dgm:t>
        <a:bodyPr/>
        <a:lstStyle/>
        <a:p>
          <a:endParaRPr lang="en-US"/>
        </a:p>
      </dgm:t>
    </dgm:pt>
    <dgm:pt modelId="{FB397FC8-C53F-4391-9E54-27A7EB9FC523}">
      <dgm:prSet/>
      <dgm:spPr/>
      <dgm:t>
        <a:bodyPr/>
        <a:lstStyle/>
        <a:p>
          <a:r>
            <a:rPr lang="fr-BE" dirty="0" smtClean="0"/>
            <a:t>…</a:t>
          </a:r>
          <a:endParaRPr lang="en-US" dirty="0"/>
        </a:p>
      </dgm:t>
    </dgm:pt>
    <dgm:pt modelId="{86EA0B49-0680-4487-AB19-3F495ED5027B}" type="parTrans" cxnId="{BE58A181-A478-4746-B095-AF8B924466DC}">
      <dgm:prSet/>
      <dgm:spPr/>
      <dgm:t>
        <a:bodyPr/>
        <a:lstStyle/>
        <a:p>
          <a:endParaRPr lang="en-US"/>
        </a:p>
      </dgm:t>
    </dgm:pt>
    <dgm:pt modelId="{C3F7DC35-32B8-430D-BEDE-AE2CC9AF5BC6}" type="sibTrans" cxnId="{BE58A181-A478-4746-B095-AF8B924466DC}">
      <dgm:prSet/>
      <dgm:spPr/>
      <dgm:t>
        <a:bodyPr/>
        <a:lstStyle/>
        <a:p>
          <a:endParaRPr lang="en-US"/>
        </a:p>
      </dgm:t>
    </dgm:pt>
    <dgm:pt modelId="{BA4711CF-BE48-422A-9E69-DBB6D6E0C223}" type="pres">
      <dgm:prSet presAssocID="{1659FBE1-4D7E-4CE8-A337-3B2D539A979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9D9B43-62A9-4EA5-B50D-A31DB16EE6E9}" type="pres">
      <dgm:prSet presAssocID="{ADC3C3E2-87CF-429C-8081-D948FF4660AF}" presName="hierRoot1" presStyleCnt="0"/>
      <dgm:spPr/>
    </dgm:pt>
    <dgm:pt modelId="{DEEB3D07-DB1F-487A-AF2B-A9374B050945}" type="pres">
      <dgm:prSet presAssocID="{ADC3C3E2-87CF-429C-8081-D948FF4660AF}" presName="composite" presStyleCnt="0"/>
      <dgm:spPr/>
    </dgm:pt>
    <dgm:pt modelId="{1BBFEDA7-B057-4F40-A19E-D9E62F278724}" type="pres">
      <dgm:prSet presAssocID="{ADC3C3E2-87CF-429C-8081-D948FF4660AF}" presName="image" presStyleLbl="node0" presStyleIdx="0" presStyleCnt="1" custScaleX="146410" custScaleY="146410"/>
      <dgm:spPr/>
    </dgm:pt>
    <dgm:pt modelId="{55BC7EE3-929B-437C-9C4B-376922E9C86E}" type="pres">
      <dgm:prSet presAssocID="{ADC3C3E2-87CF-429C-8081-D948FF4660AF}" presName="text" presStyleLbl="revTx" presStyleIdx="0" presStyleCnt="27" custScaleX="196183" custLinFactX="3184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D6130-B67E-4641-97C7-C4C1BA1A9C47}" type="pres">
      <dgm:prSet presAssocID="{ADC3C3E2-87CF-429C-8081-D948FF4660AF}" presName="hierChild2" presStyleCnt="0"/>
      <dgm:spPr/>
    </dgm:pt>
    <dgm:pt modelId="{2E43B459-94FA-45CF-A675-1BE95AA9F201}" type="pres">
      <dgm:prSet presAssocID="{0AF46ECA-623E-4F0D-94C1-F318D917F4F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632DD50-F755-4DC0-8AC6-672C4C9B3E62}" type="pres">
      <dgm:prSet presAssocID="{C9940765-3897-405C-A478-08FE8215EEE4}" presName="hierRoot2" presStyleCnt="0"/>
      <dgm:spPr/>
    </dgm:pt>
    <dgm:pt modelId="{97DBFCDB-798A-4887-823D-76B537E3F3DD}" type="pres">
      <dgm:prSet presAssocID="{C9940765-3897-405C-A478-08FE8215EEE4}" presName="composite2" presStyleCnt="0"/>
      <dgm:spPr/>
    </dgm:pt>
    <dgm:pt modelId="{57A36B94-11F7-4A85-ABBD-2BF69196F4C9}" type="pres">
      <dgm:prSet presAssocID="{C9940765-3897-405C-A478-08FE8215EEE4}" presName="image2" presStyleLbl="node2" presStyleIdx="0" presStyleCnt="2" custScaleX="121000" custScaleY="121000"/>
      <dgm:spPr>
        <a:solidFill>
          <a:srgbClr val="008000"/>
        </a:solidFill>
      </dgm:spPr>
    </dgm:pt>
    <dgm:pt modelId="{C510AEF6-6B89-443C-B6CD-A712F30CC00A}" type="pres">
      <dgm:prSet presAssocID="{C9940765-3897-405C-A478-08FE8215EEE4}" presName="text2" presStyleLbl="revTx" presStyleIdx="1" presStyleCnt="27" custScaleX="184561" custLinFactNeighborX="553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68A0E3-53B2-4990-9C0E-7DC1E1B6D9A1}" type="pres">
      <dgm:prSet presAssocID="{C9940765-3897-405C-A478-08FE8215EEE4}" presName="hierChild3" presStyleCnt="0"/>
      <dgm:spPr/>
    </dgm:pt>
    <dgm:pt modelId="{A6EFE181-E785-40F4-9188-A45A8C9FE30C}" type="pres">
      <dgm:prSet presAssocID="{98397A10-98B0-4A24-97BE-3D33D2C2F600}" presName="Name17" presStyleLbl="parChTrans1D3" presStyleIdx="0" presStyleCnt="6"/>
      <dgm:spPr/>
      <dgm:t>
        <a:bodyPr/>
        <a:lstStyle/>
        <a:p>
          <a:endParaRPr lang="en-US"/>
        </a:p>
      </dgm:t>
    </dgm:pt>
    <dgm:pt modelId="{EC81CE5B-0313-484A-B409-7D343D6C90A0}" type="pres">
      <dgm:prSet presAssocID="{8AD466A7-D6EC-4EED-9B62-4BED2D198664}" presName="hierRoot3" presStyleCnt="0"/>
      <dgm:spPr/>
    </dgm:pt>
    <dgm:pt modelId="{4AF9F8C1-6415-4A41-AEE4-8E6951FC7D39}" type="pres">
      <dgm:prSet presAssocID="{8AD466A7-D6EC-4EED-9B62-4BED2D198664}" presName="composite3" presStyleCnt="0"/>
      <dgm:spPr/>
    </dgm:pt>
    <dgm:pt modelId="{ED3AF1AA-E28C-4167-879D-F83915C43581}" type="pres">
      <dgm:prSet presAssocID="{8AD466A7-D6EC-4EED-9B62-4BED2D198664}" presName="image3" presStyleLbl="node3" presStyleIdx="0" presStyleCnt="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591826F-FE4B-4D30-80F1-62447539A269}" type="pres">
      <dgm:prSet presAssocID="{8AD466A7-D6EC-4EED-9B62-4BED2D198664}" presName="text3" presStyleLbl="revTx" presStyleIdx="2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230D56-C699-4DF2-BC1F-704A8FA919E8}" type="pres">
      <dgm:prSet presAssocID="{8AD466A7-D6EC-4EED-9B62-4BED2D198664}" presName="hierChild4" presStyleCnt="0"/>
      <dgm:spPr/>
    </dgm:pt>
    <dgm:pt modelId="{8D4C3384-B662-4505-8A32-AB03CBA7DDD8}" type="pres">
      <dgm:prSet presAssocID="{C65A2B6E-6E73-42EA-B110-B71725D2FFFF}" presName="Name23" presStyleLbl="parChTrans1D4" presStyleIdx="0" presStyleCnt="18"/>
      <dgm:spPr/>
      <dgm:t>
        <a:bodyPr/>
        <a:lstStyle/>
        <a:p>
          <a:endParaRPr lang="en-US"/>
        </a:p>
      </dgm:t>
    </dgm:pt>
    <dgm:pt modelId="{DC697FF6-B3FB-446B-A2C5-6CBED0778EFE}" type="pres">
      <dgm:prSet presAssocID="{BCEF9D02-1F30-4435-AB1B-AF757F408400}" presName="hierRoot4" presStyleCnt="0"/>
      <dgm:spPr/>
    </dgm:pt>
    <dgm:pt modelId="{023C86CB-4483-4937-9845-D219DDB51B2B}" type="pres">
      <dgm:prSet presAssocID="{BCEF9D02-1F30-4435-AB1B-AF757F408400}" presName="composite4" presStyleCnt="0"/>
      <dgm:spPr/>
    </dgm:pt>
    <dgm:pt modelId="{2CAEFC54-AD8A-48E1-9FB4-80F6CE764D62}" type="pres">
      <dgm:prSet presAssocID="{BCEF9D02-1F30-4435-AB1B-AF757F408400}" presName="image4" presStyleLbl="node4" presStyleIdx="0" presStyleCnt="18" custScaleX="70450" custScaleY="77495" custLinFactNeighborX="10405"/>
      <dgm:spPr/>
    </dgm:pt>
    <dgm:pt modelId="{8B576AD6-DDA9-4C6F-8378-A13268AAF0E1}" type="pres">
      <dgm:prSet presAssocID="{BCEF9D02-1F30-4435-AB1B-AF757F408400}" presName="text4" presStyleLbl="revTx" presStyleIdx="3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CEBDA-6732-4CFD-9E7D-E86A9D5E3674}" type="pres">
      <dgm:prSet presAssocID="{BCEF9D02-1F30-4435-AB1B-AF757F408400}" presName="hierChild5" presStyleCnt="0"/>
      <dgm:spPr/>
    </dgm:pt>
    <dgm:pt modelId="{491E4066-C498-4679-9D70-0C43EDC5DF27}" type="pres">
      <dgm:prSet presAssocID="{F804041B-65C4-4A97-8CEA-CD3A6B44EC68}" presName="Name23" presStyleLbl="parChTrans1D4" presStyleIdx="1" presStyleCnt="18"/>
      <dgm:spPr/>
      <dgm:t>
        <a:bodyPr/>
        <a:lstStyle/>
        <a:p>
          <a:endParaRPr lang="en-US"/>
        </a:p>
      </dgm:t>
    </dgm:pt>
    <dgm:pt modelId="{B1360823-C085-4753-8E5D-BBEFE5B28F67}" type="pres">
      <dgm:prSet presAssocID="{0670EBEB-8BBC-4F4D-A545-172CF1115F7A}" presName="hierRoot4" presStyleCnt="0"/>
      <dgm:spPr/>
    </dgm:pt>
    <dgm:pt modelId="{4476FF64-0870-4973-8EFF-3519942131AE}" type="pres">
      <dgm:prSet presAssocID="{0670EBEB-8BBC-4F4D-A545-172CF1115F7A}" presName="composite4" presStyleCnt="0"/>
      <dgm:spPr/>
    </dgm:pt>
    <dgm:pt modelId="{9529D35D-572F-4C95-80B8-A5C1921EE040}" type="pres">
      <dgm:prSet presAssocID="{0670EBEB-8BBC-4F4D-A545-172CF1115F7A}" presName="image4" presStyleLbl="node4" presStyleIdx="1" presStyleCnt="18" custScaleX="77495" custScaleY="77495" custLinFactNeighborX="8324"/>
      <dgm:spPr/>
    </dgm:pt>
    <dgm:pt modelId="{145FF01D-CF6A-43D9-AD25-4C17E8F1EA27}" type="pres">
      <dgm:prSet presAssocID="{0670EBEB-8BBC-4F4D-A545-172CF1115F7A}" presName="text4" presStyleLbl="revTx" presStyleIdx="4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D62397-2F28-4EBF-99D0-B91CDA4DE302}" type="pres">
      <dgm:prSet presAssocID="{0670EBEB-8BBC-4F4D-A545-172CF1115F7A}" presName="hierChild5" presStyleCnt="0"/>
      <dgm:spPr/>
    </dgm:pt>
    <dgm:pt modelId="{3F39BC8A-4000-4DC6-86CE-7539C73C3D1E}" type="pres">
      <dgm:prSet presAssocID="{29F42701-8486-474F-BC5F-8A4915A17A14}" presName="Name23" presStyleLbl="parChTrans1D4" presStyleIdx="2" presStyleCnt="18"/>
      <dgm:spPr/>
      <dgm:t>
        <a:bodyPr/>
        <a:lstStyle/>
        <a:p>
          <a:endParaRPr lang="en-US"/>
        </a:p>
      </dgm:t>
    </dgm:pt>
    <dgm:pt modelId="{F39C08D4-ED9D-4E98-A677-6962B6E39E24}" type="pres">
      <dgm:prSet presAssocID="{0C41F23F-0B9C-4698-A972-E208F9081AF3}" presName="hierRoot4" presStyleCnt="0"/>
      <dgm:spPr/>
    </dgm:pt>
    <dgm:pt modelId="{F369CB05-6EC0-40A4-A0F8-AFD0F23B63A0}" type="pres">
      <dgm:prSet presAssocID="{0C41F23F-0B9C-4698-A972-E208F9081AF3}" presName="composite4" presStyleCnt="0"/>
      <dgm:spPr/>
    </dgm:pt>
    <dgm:pt modelId="{366117A6-6299-459F-BEDA-C214F5B06F34}" type="pres">
      <dgm:prSet presAssocID="{0C41F23F-0B9C-4698-A972-E208F9081AF3}" presName="image4" presStyleLbl="node4" presStyleIdx="2" presStyleCnt="18" custScaleX="68302" custScaleY="68302" custLinFactNeighborX="10405"/>
      <dgm:spPr/>
    </dgm:pt>
    <dgm:pt modelId="{70D1B8E6-5F83-499A-B5CE-115808F51572}" type="pres">
      <dgm:prSet presAssocID="{0C41F23F-0B9C-4698-A972-E208F9081AF3}" presName="text4" presStyleLbl="revTx" presStyleIdx="5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2910AD-C9C1-49AB-81AF-3D5BD56EF391}" type="pres">
      <dgm:prSet presAssocID="{0C41F23F-0B9C-4698-A972-E208F9081AF3}" presName="hierChild5" presStyleCnt="0"/>
      <dgm:spPr/>
    </dgm:pt>
    <dgm:pt modelId="{75DEE75B-7DB7-4CAF-911E-509925B6F70F}" type="pres">
      <dgm:prSet presAssocID="{AA117CCB-FE7F-491F-AA5A-686A47108054}" presName="Name17" presStyleLbl="parChTrans1D3" presStyleIdx="1" presStyleCnt="6"/>
      <dgm:spPr/>
      <dgm:t>
        <a:bodyPr/>
        <a:lstStyle/>
        <a:p>
          <a:endParaRPr lang="en-US"/>
        </a:p>
      </dgm:t>
    </dgm:pt>
    <dgm:pt modelId="{F2873C3F-A2D0-4BB5-8EBD-54EB7382A5F5}" type="pres">
      <dgm:prSet presAssocID="{3473990F-B663-420D-AF6F-62802F1A0D99}" presName="hierRoot3" presStyleCnt="0"/>
      <dgm:spPr/>
    </dgm:pt>
    <dgm:pt modelId="{7DC2FC9E-E011-4468-92F1-A58C9BFC3C85}" type="pres">
      <dgm:prSet presAssocID="{3473990F-B663-420D-AF6F-62802F1A0D99}" presName="composite3" presStyleCnt="0"/>
      <dgm:spPr/>
    </dgm:pt>
    <dgm:pt modelId="{437AB342-CA6A-4D9B-B4E9-9BECA1BFF1E9}" type="pres">
      <dgm:prSet presAssocID="{3473990F-B663-420D-AF6F-62802F1A0D99}" presName="image3" presStyleLbl="node3" presStyleIdx="1" presStyleCnt="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4A7235F-A9FF-4FF5-B431-F1F7818AE14B}" type="pres">
      <dgm:prSet presAssocID="{3473990F-B663-420D-AF6F-62802F1A0D99}" presName="text3" presStyleLbl="revTx" presStyleIdx="6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4229B-3A4E-488A-8360-20A3FE4235F5}" type="pres">
      <dgm:prSet presAssocID="{3473990F-B663-420D-AF6F-62802F1A0D99}" presName="hierChild4" presStyleCnt="0"/>
      <dgm:spPr/>
    </dgm:pt>
    <dgm:pt modelId="{84697F0C-857A-4BA5-AE90-BC39813C67BC}" type="pres">
      <dgm:prSet presAssocID="{B154FB75-D3D4-4B92-8C1D-8E7F98028F4D}" presName="Name23" presStyleLbl="parChTrans1D4" presStyleIdx="3" presStyleCnt="18"/>
      <dgm:spPr/>
      <dgm:t>
        <a:bodyPr/>
        <a:lstStyle/>
        <a:p>
          <a:endParaRPr lang="en-US"/>
        </a:p>
      </dgm:t>
    </dgm:pt>
    <dgm:pt modelId="{0A9E39EB-B979-4BC3-86BA-A35412635BCA}" type="pres">
      <dgm:prSet presAssocID="{4769F6D6-B85C-4CF6-BDA2-B700E0719845}" presName="hierRoot4" presStyleCnt="0"/>
      <dgm:spPr/>
    </dgm:pt>
    <dgm:pt modelId="{8ED76310-4127-4C44-981F-2F104F16BE15}" type="pres">
      <dgm:prSet presAssocID="{4769F6D6-B85C-4CF6-BDA2-B700E0719845}" presName="composite4" presStyleCnt="0"/>
      <dgm:spPr/>
    </dgm:pt>
    <dgm:pt modelId="{30252F37-5754-45CB-8DB7-9A8D5130611D}" type="pres">
      <dgm:prSet presAssocID="{4769F6D6-B85C-4CF6-BDA2-B700E0719845}" presName="image4" presStyleLbl="node4" presStyleIdx="3" presStyleCnt="18" custScaleX="75132" custScaleY="75132"/>
      <dgm:spPr/>
    </dgm:pt>
    <dgm:pt modelId="{23B9A744-DF11-4606-9162-E08C51C8E0D9}" type="pres">
      <dgm:prSet presAssocID="{4769F6D6-B85C-4CF6-BDA2-B700E0719845}" presName="text4" presStyleLbl="revTx" presStyleIdx="7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492A1E-0F9E-43BE-A576-2EA2DC55B267}" type="pres">
      <dgm:prSet presAssocID="{4769F6D6-B85C-4CF6-BDA2-B700E0719845}" presName="hierChild5" presStyleCnt="0"/>
      <dgm:spPr/>
    </dgm:pt>
    <dgm:pt modelId="{174A7E77-7F84-405E-90BE-D3815B9B6D06}" type="pres">
      <dgm:prSet presAssocID="{3AE6816C-61A9-46C8-AD28-1ACBBC916AE9}" presName="Name23" presStyleLbl="parChTrans1D4" presStyleIdx="4" presStyleCnt="18"/>
      <dgm:spPr/>
      <dgm:t>
        <a:bodyPr/>
        <a:lstStyle/>
        <a:p>
          <a:endParaRPr lang="en-US"/>
        </a:p>
      </dgm:t>
    </dgm:pt>
    <dgm:pt modelId="{665D571E-D2CD-45F4-AB01-F880A246546E}" type="pres">
      <dgm:prSet presAssocID="{B6544F46-BEFA-47B3-BC79-9D3096275CC1}" presName="hierRoot4" presStyleCnt="0"/>
      <dgm:spPr/>
    </dgm:pt>
    <dgm:pt modelId="{AB275D5A-D7F6-4114-8915-0C18498E855E}" type="pres">
      <dgm:prSet presAssocID="{B6544F46-BEFA-47B3-BC79-9D3096275CC1}" presName="composite4" presStyleCnt="0"/>
      <dgm:spPr/>
    </dgm:pt>
    <dgm:pt modelId="{FFFF72C2-BD4A-4C26-AB13-A06BE0A1A668}" type="pres">
      <dgm:prSet presAssocID="{B6544F46-BEFA-47B3-BC79-9D3096275CC1}" presName="image4" presStyleLbl="node4" presStyleIdx="4" presStyleCnt="18" custScaleX="75132" custScaleY="75132"/>
      <dgm:spPr/>
    </dgm:pt>
    <dgm:pt modelId="{B13FF98D-011B-4DC8-A291-FF8E87F22751}" type="pres">
      <dgm:prSet presAssocID="{B6544F46-BEFA-47B3-BC79-9D3096275CC1}" presName="text4" presStyleLbl="revTx" presStyleIdx="8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CF302-A291-43A8-8ED8-8942E3663972}" type="pres">
      <dgm:prSet presAssocID="{B6544F46-BEFA-47B3-BC79-9D3096275CC1}" presName="hierChild5" presStyleCnt="0"/>
      <dgm:spPr/>
    </dgm:pt>
    <dgm:pt modelId="{73DC6C11-5DB0-4E1E-9271-BE144BF0AE1D}" type="pres">
      <dgm:prSet presAssocID="{3B191BCE-EF85-4344-AA8E-2E33140F30A2}" presName="Name23" presStyleLbl="parChTrans1D4" presStyleIdx="5" presStyleCnt="18"/>
      <dgm:spPr/>
      <dgm:t>
        <a:bodyPr/>
        <a:lstStyle/>
        <a:p>
          <a:endParaRPr lang="en-US"/>
        </a:p>
      </dgm:t>
    </dgm:pt>
    <dgm:pt modelId="{501F0E18-2186-46C5-8C3D-DEB55EF87593}" type="pres">
      <dgm:prSet presAssocID="{488C1016-C80A-4558-B2F1-C2A125D73E53}" presName="hierRoot4" presStyleCnt="0"/>
      <dgm:spPr/>
    </dgm:pt>
    <dgm:pt modelId="{A4F97986-762A-4E7F-9B94-38AC3FB495CE}" type="pres">
      <dgm:prSet presAssocID="{488C1016-C80A-4558-B2F1-C2A125D73E53}" presName="composite4" presStyleCnt="0"/>
      <dgm:spPr/>
    </dgm:pt>
    <dgm:pt modelId="{A7CC7667-F3A9-4E41-8912-206C28BD6A87}" type="pres">
      <dgm:prSet presAssocID="{488C1016-C80A-4558-B2F1-C2A125D73E53}" presName="image4" presStyleLbl="node4" presStyleIdx="5" presStyleCnt="18" custScaleX="82645" custScaleY="82645"/>
      <dgm:spPr/>
    </dgm:pt>
    <dgm:pt modelId="{306D493D-9251-4DEB-8B2E-FE9B2FF52970}" type="pres">
      <dgm:prSet presAssocID="{488C1016-C80A-4558-B2F1-C2A125D73E53}" presName="text4" presStyleLbl="revTx" presStyleIdx="9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577DA2-D693-4B9C-BC28-8E0CEBA7383B}" type="pres">
      <dgm:prSet presAssocID="{488C1016-C80A-4558-B2F1-C2A125D73E53}" presName="hierChild5" presStyleCnt="0"/>
      <dgm:spPr/>
    </dgm:pt>
    <dgm:pt modelId="{66C32CB7-04CD-43EA-821B-ADC07A03F65C}" type="pres">
      <dgm:prSet presAssocID="{7F271294-C8E4-4AE4-B5DE-19E1686E7356}" presName="Name17" presStyleLbl="parChTrans1D3" presStyleIdx="2" presStyleCnt="6"/>
      <dgm:spPr/>
      <dgm:t>
        <a:bodyPr/>
        <a:lstStyle/>
        <a:p>
          <a:endParaRPr lang="en-US"/>
        </a:p>
      </dgm:t>
    </dgm:pt>
    <dgm:pt modelId="{E8B70324-69E6-42D5-B7ED-34926E3C3F19}" type="pres">
      <dgm:prSet presAssocID="{4DB73DA8-9B3C-4D15-AE17-363AF313D33D}" presName="hierRoot3" presStyleCnt="0"/>
      <dgm:spPr/>
    </dgm:pt>
    <dgm:pt modelId="{B22E5B8D-77D8-46AE-9791-55C6DD080ED9}" type="pres">
      <dgm:prSet presAssocID="{4DB73DA8-9B3C-4D15-AE17-363AF313D33D}" presName="composite3" presStyleCnt="0"/>
      <dgm:spPr/>
    </dgm:pt>
    <dgm:pt modelId="{921D2E9C-2372-4545-9FCD-39F60800916B}" type="pres">
      <dgm:prSet presAssocID="{4DB73DA8-9B3C-4D15-AE17-363AF313D33D}" presName="image3" presStyleLbl="node3" presStyleIdx="2" presStyleCnt="6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45AB18-2BCF-432E-A85F-1A4AE6A83AAE}" type="pres">
      <dgm:prSet presAssocID="{4DB73DA8-9B3C-4D15-AE17-363AF313D33D}" presName="text3" presStyleLbl="revTx" presStyleIdx="10" presStyleCnt="27" custLinFactNeighborX="-5838" custLinFactNeighborY="1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CAF7A2-C186-4209-A0C7-52033353285F}" type="pres">
      <dgm:prSet presAssocID="{4DB73DA8-9B3C-4D15-AE17-363AF313D33D}" presName="hierChild4" presStyleCnt="0"/>
      <dgm:spPr/>
    </dgm:pt>
    <dgm:pt modelId="{ED058CA7-B7FC-4C5D-83D8-6CFEAFC41DBE}" type="pres">
      <dgm:prSet presAssocID="{9E63A898-46CB-4F45-8143-ACE3F575FC8D}" presName="Name23" presStyleLbl="parChTrans1D4" presStyleIdx="6" presStyleCnt="18"/>
      <dgm:spPr/>
      <dgm:t>
        <a:bodyPr/>
        <a:lstStyle/>
        <a:p>
          <a:endParaRPr lang="en-US"/>
        </a:p>
      </dgm:t>
    </dgm:pt>
    <dgm:pt modelId="{EE03D2D9-92DE-49CD-91F2-018D53A8F4E7}" type="pres">
      <dgm:prSet presAssocID="{9370AAEF-F17E-43A4-8DC4-B442603C4E9F}" presName="hierRoot4" presStyleCnt="0"/>
      <dgm:spPr/>
    </dgm:pt>
    <dgm:pt modelId="{79E362B1-9392-4DBD-A4F0-3305889F6C12}" type="pres">
      <dgm:prSet presAssocID="{9370AAEF-F17E-43A4-8DC4-B442603C4E9F}" presName="composite4" presStyleCnt="0"/>
      <dgm:spPr/>
    </dgm:pt>
    <dgm:pt modelId="{BE175795-E4B2-41D5-BDFC-4F40CF44A8BC}" type="pres">
      <dgm:prSet presAssocID="{9370AAEF-F17E-43A4-8DC4-B442603C4E9F}" presName="image4" presStyleLbl="node4" presStyleIdx="6" presStyleCnt="18" custScaleX="82645" custScaleY="82645"/>
      <dgm:spPr/>
    </dgm:pt>
    <dgm:pt modelId="{52AF975B-1740-435D-A8BB-16F6B8BA1E8E}" type="pres">
      <dgm:prSet presAssocID="{9370AAEF-F17E-43A4-8DC4-B442603C4E9F}" presName="text4" presStyleLbl="revTx" presStyleIdx="11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CA8DB8-DC57-42A0-AD3D-7E9DE14AC572}" type="pres">
      <dgm:prSet presAssocID="{9370AAEF-F17E-43A4-8DC4-B442603C4E9F}" presName="hierChild5" presStyleCnt="0"/>
      <dgm:spPr/>
    </dgm:pt>
    <dgm:pt modelId="{335DCD25-EEED-4357-B49D-A2E4DCC52F1B}" type="pres">
      <dgm:prSet presAssocID="{5155701A-17E4-4408-B908-D91DC2DAE523}" presName="Name23" presStyleLbl="parChTrans1D4" presStyleIdx="7" presStyleCnt="18"/>
      <dgm:spPr/>
      <dgm:t>
        <a:bodyPr/>
        <a:lstStyle/>
        <a:p>
          <a:endParaRPr lang="en-US"/>
        </a:p>
      </dgm:t>
    </dgm:pt>
    <dgm:pt modelId="{699E2564-0FB3-4CD6-BE79-31FE76A5D2D7}" type="pres">
      <dgm:prSet presAssocID="{EE039576-02C4-4EDF-B1FA-FC6D690E56E5}" presName="hierRoot4" presStyleCnt="0"/>
      <dgm:spPr/>
    </dgm:pt>
    <dgm:pt modelId="{B23AAB5B-AE50-4292-B274-D6AAE259DF46}" type="pres">
      <dgm:prSet presAssocID="{EE039576-02C4-4EDF-B1FA-FC6D690E56E5}" presName="composite4" presStyleCnt="0"/>
      <dgm:spPr/>
    </dgm:pt>
    <dgm:pt modelId="{6A8D9C17-5CBF-4265-A348-7F6649EFF326}" type="pres">
      <dgm:prSet presAssocID="{EE039576-02C4-4EDF-B1FA-FC6D690E56E5}" presName="image4" presStyleLbl="node4" presStyleIdx="7" presStyleCnt="18" custScaleX="75132" custScaleY="75132"/>
      <dgm:spPr/>
    </dgm:pt>
    <dgm:pt modelId="{819A3B65-D7C5-44E0-9EB3-44D6AABD8664}" type="pres">
      <dgm:prSet presAssocID="{EE039576-02C4-4EDF-B1FA-FC6D690E56E5}" presName="text4" presStyleLbl="revTx" presStyleIdx="12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C70971-5474-41E1-99D6-73227E7DA49F}" type="pres">
      <dgm:prSet presAssocID="{EE039576-02C4-4EDF-B1FA-FC6D690E56E5}" presName="hierChild5" presStyleCnt="0"/>
      <dgm:spPr/>
    </dgm:pt>
    <dgm:pt modelId="{9351E51F-4F28-4842-98C6-9C94A7F25669}" type="pres">
      <dgm:prSet presAssocID="{3A11A9BB-DDC5-4CD4-BBF3-B29EC7DE5A7C}" presName="Name23" presStyleLbl="parChTrans1D4" presStyleIdx="8" presStyleCnt="18"/>
      <dgm:spPr/>
      <dgm:t>
        <a:bodyPr/>
        <a:lstStyle/>
        <a:p>
          <a:endParaRPr lang="en-US"/>
        </a:p>
      </dgm:t>
    </dgm:pt>
    <dgm:pt modelId="{C4A91874-9AAF-4D29-AE37-ABEA9D12ECA7}" type="pres">
      <dgm:prSet presAssocID="{BAE184CA-8519-4EC2-9467-7E57805E2DEE}" presName="hierRoot4" presStyleCnt="0"/>
      <dgm:spPr/>
    </dgm:pt>
    <dgm:pt modelId="{0020AC65-0E7B-47B2-B447-95C13178767C}" type="pres">
      <dgm:prSet presAssocID="{BAE184CA-8519-4EC2-9467-7E57805E2DEE}" presName="composite4" presStyleCnt="0"/>
      <dgm:spPr/>
    </dgm:pt>
    <dgm:pt modelId="{58FABABB-1235-4261-98E6-C9933433290D}" type="pres">
      <dgm:prSet presAssocID="{BAE184CA-8519-4EC2-9467-7E57805E2DEE}" presName="image4" presStyleLbl="node4" presStyleIdx="8" presStyleCnt="18" custScaleX="75132" custScaleY="75132"/>
      <dgm:spPr/>
    </dgm:pt>
    <dgm:pt modelId="{87C18468-7659-418B-8CAA-BC85BAFEC782}" type="pres">
      <dgm:prSet presAssocID="{BAE184CA-8519-4EC2-9467-7E57805E2DEE}" presName="text4" presStyleLbl="revTx" presStyleIdx="13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EC6AB9-AAC2-4832-850B-9FA97263925C}" type="pres">
      <dgm:prSet presAssocID="{BAE184CA-8519-4EC2-9467-7E57805E2DEE}" presName="hierChild5" presStyleCnt="0"/>
      <dgm:spPr/>
    </dgm:pt>
    <dgm:pt modelId="{D408880F-579D-42EE-8004-4F250760D0B2}" type="pres">
      <dgm:prSet presAssocID="{086EC94D-D507-4058-85B6-D46F5778A7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435D6CA-9681-4B88-BB36-1287839536BF}" type="pres">
      <dgm:prSet presAssocID="{EA0BCC75-A386-42FA-9EEE-FEECA8FFFEFA}" presName="hierRoot2" presStyleCnt="0"/>
      <dgm:spPr/>
    </dgm:pt>
    <dgm:pt modelId="{A184F70C-0AED-4852-88B0-54725D3AD140}" type="pres">
      <dgm:prSet presAssocID="{EA0BCC75-A386-42FA-9EEE-FEECA8FFFEFA}" presName="composite2" presStyleCnt="0"/>
      <dgm:spPr/>
    </dgm:pt>
    <dgm:pt modelId="{1751FDD3-9C78-4E3A-9664-CC0972EDE40E}" type="pres">
      <dgm:prSet presAssocID="{EA0BCC75-A386-42FA-9EEE-FEECA8FFFEFA}" presName="image2" presStyleLbl="node2" presStyleIdx="1" presStyleCnt="2" custScaleX="121000" custScaleY="121000"/>
      <dgm:spPr>
        <a:solidFill>
          <a:srgbClr val="C00000"/>
        </a:solidFill>
      </dgm:spPr>
    </dgm:pt>
    <dgm:pt modelId="{8358026E-6667-4598-ABE0-C0820EDB189A}" type="pres">
      <dgm:prSet presAssocID="{EA0BCC75-A386-42FA-9EEE-FEECA8FFFEFA}" presName="text2" presStyleLbl="revTx" presStyleIdx="14" presStyleCnt="27" custScaleX="193947" custLinFactNeighborX="559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B4803-91B5-431D-A8FC-3CBEC247D741}" type="pres">
      <dgm:prSet presAssocID="{EA0BCC75-A386-42FA-9EEE-FEECA8FFFEFA}" presName="hierChild3" presStyleCnt="0"/>
      <dgm:spPr/>
    </dgm:pt>
    <dgm:pt modelId="{09922368-202C-40BC-BF6F-F87EFF7973ED}" type="pres">
      <dgm:prSet presAssocID="{5DA60C37-3211-4C8A-A301-22E2316D4AF9}" presName="Name17" presStyleLbl="parChTrans1D3" presStyleIdx="3" presStyleCnt="6"/>
      <dgm:spPr/>
      <dgm:t>
        <a:bodyPr/>
        <a:lstStyle/>
        <a:p>
          <a:endParaRPr lang="en-US"/>
        </a:p>
      </dgm:t>
    </dgm:pt>
    <dgm:pt modelId="{C0D6A742-DBE0-440E-8C01-2685BC9FD5A1}" type="pres">
      <dgm:prSet presAssocID="{B0BC60A1-1B91-4D34-8BC0-71EA423E215D}" presName="hierRoot3" presStyleCnt="0"/>
      <dgm:spPr/>
    </dgm:pt>
    <dgm:pt modelId="{5853660D-648F-463D-9681-04380D983684}" type="pres">
      <dgm:prSet presAssocID="{B0BC60A1-1B91-4D34-8BC0-71EA423E215D}" presName="composite3" presStyleCnt="0"/>
      <dgm:spPr/>
    </dgm:pt>
    <dgm:pt modelId="{EBBA98B8-BCAA-4A0A-8B24-C3413FA5B209}" type="pres">
      <dgm:prSet presAssocID="{B0BC60A1-1B91-4D34-8BC0-71EA423E215D}" presName="image3" presStyleLbl="node3" presStyleIdx="3" presStyleCnt="6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0DF4879-B784-4631-91DD-9F17108682D5}" type="pres">
      <dgm:prSet presAssocID="{B0BC60A1-1B91-4D34-8BC0-71EA423E215D}" presName="text3" presStyleLbl="revTx" presStyleIdx="15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983C13-835F-4B5E-8643-D01EF4BB5D0B}" type="pres">
      <dgm:prSet presAssocID="{B0BC60A1-1B91-4D34-8BC0-71EA423E215D}" presName="hierChild4" presStyleCnt="0"/>
      <dgm:spPr/>
    </dgm:pt>
    <dgm:pt modelId="{643EB69A-2E01-4D9F-A94A-1C444C90AB9D}" type="pres">
      <dgm:prSet presAssocID="{3E29FF47-BA5D-4AB6-BDDE-1F1D75FB8149}" presName="Name23" presStyleLbl="parChTrans1D4" presStyleIdx="9" presStyleCnt="18"/>
      <dgm:spPr/>
      <dgm:t>
        <a:bodyPr/>
        <a:lstStyle/>
        <a:p>
          <a:endParaRPr lang="en-US"/>
        </a:p>
      </dgm:t>
    </dgm:pt>
    <dgm:pt modelId="{480D0D9C-39BF-4BAC-BD18-15DCDC9C209C}" type="pres">
      <dgm:prSet presAssocID="{46DEC76E-B11A-4659-9477-E814D02EBA04}" presName="hierRoot4" presStyleCnt="0"/>
      <dgm:spPr/>
    </dgm:pt>
    <dgm:pt modelId="{13236CAF-8D41-4BBA-A132-7D151CD5BC81}" type="pres">
      <dgm:prSet presAssocID="{46DEC76E-B11A-4659-9477-E814D02EBA04}" presName="composite4" presStyleCnt="0"/>
      <dgm:spPr/>
    </dgm:pt>
    <dgm:pt modelId="{A0D1F9FD-DE67-47FD-970D-402C2A60E1FC}" type="pres">
      <dgm:prSet presAssocID="{46DEC76E-B11A-4659-9477-E814D02EBA04}" presName="image4" presStyleLbl="node4" presStyleIdx="9" presStyleCnt="18" custScaleX="75132" custScaleY="75132"/>
      <dgm:spPr/>
    </dgm:pt>
    <dgm:pt modelId="{FC971525-C0BD-46F5-A3B0-9CAF654C3B8C}" type="pres">
      <dgm:prSet presAssocID="{46DEC76E-B11A-4659-9477-E814D02EBA04}" presName="text4" presStyleLbl="revTx" presStyleIdx="16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34FD5-0263-4A70-9783-78D9A09AFFCE}" type="pres">
      <dgm:prSet presAssocID="{46DEC76E-B11A-4659-9477-E814D02EBA04}" presName="hierChild5" presStyleCnt="0"/>
      <dgm:spPr/>
    </dgm:pt>
    <dgm:pt modelId="{73C80AC7-B9DA-4975-8059-5CCE2E35915A}" type="pres">
      <dgm:prSet presAssocID="{B45D5A63-2828-4039-9D34-E37217A65498}" presName="Name23" presStyleLbl="parChTrans1D4" presStyleIdx="10" presStyleCnt="18"/>
      <dgm:spPr/>
      <dgm:t>
        <a:bodyPr/>
        <a:lstStyle/>
        <a:p>
          <a:endParaRPr lang="en-US"/>
        </a:p>
      </dgm:t>
    </dgm:pt>
    <dgm:pt modelId="{6B5A2269-1A1C-42E5-BDA2-B75B6FA3E731}" type="pres">
      <dgm:prSet presAssocID="{7EAEFAB9-176D-498B-9AB9-782BAB6CEAAA}" presName="hierRoot4" presStyleCnt="0"/>
      <dgm:spPr/>
    </dgm:pt>
    <dgm:pt modelId="{6107402C-7684-438A-B101-4FF460AF10A8}" type="pres">
      <dgm:prSet presAssocID="{7EAEFAB9-176D-498B-9AB9-782BAB6CEAAA}" presName="composite4" presStyleCnt="0"/>
      <dgm:spPr/>
    </dgm:pt>
    <dgm:pt modelId="{68D1C18D-077C-481F-9E4F-BBA4EB68019D}" type="pres">
      <dgm:prSet presAssocID="{7EAEFAB9-176D-498B-9AB9-782BAB6CEAAA}" presName="image4" presStyleLbl="node4" presStyleIdx="10" presStyleCnt="18" custScaleX="75132" custScaleY="75132"/>
      <dgm:spPr/>
    </dgm:pt>
    <dgm:pt modelId="{BDFF56CA-83A9-493C-B606-0D5F9A2415BA}" type="pres">
      <dgm:prSet presAssocID="{7EAEFAB9-176D-498B-9AB9-782BAB6CEAAA}" presName="text4" presStyleLbl="revTx" presStyleIdx="17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226039-5AD9-4CD5-B859-C54B7D20C116}" type="pres">
      <dgm:prSet presAssocID="{7EAEFAB9-176D-498B-9AB9-782BAB6CEAAA}" presName="hierChild5" presStyleCnt="0"/>
      <dgm:spPr/>
    </dgm:pt>
    <dgm:pt modelId="{0B2E9450-2F3D-4368-968B-B3CAFE6C1486}" type="pres">
      <dgm:prSet presAssocID="{F9EF7717-EEE8-4935-9BAF-63437A1DCED0}" presName="Name23" presStyleLbl="parChTrans1D4" presStyleIdx="11" presStyleCnt="18"/>
      <dgm:spPr/>
      <dgm:t>
        <a:bodyPr/>
        <a:lstStyle/>
        <a:p>
          <a:endParaRPr lang="en-US"/>
        </a:p>
      </dgm:t>
    </dgm:pt>
    <dgm:pt modelId="{FEE55664-7E39-4B64-9329-3D8E45489BD7}" type="pres">
      <dgm:prSet presAssocID="{67EC6054-82FC-40F1-8A61-503389F50DF2}" presName="hierRoot4" presStyleCnt="0"/>
      <dgm:spPr/>
    </dgm:pt>
    <dgm:pt modelId="{2369E25A-AE68-43CE-B5F9-6CA6CFBAA3DD}" type="pres">
      <dgm:prSet presAssocID="{67EC6054-82FC-40F1-8A61-503389F50DF2}" presName="composite4" presStyleCnt="0"/>
      <dgm:spPr/>
    </dgm:pt>
    <dgm:pt modelId="{00502A32-499A-4355-8BF6-32355C2DADBA}" type="pres">
      <dgm:prSet presAssocID="{67EC6054-82FC-40F1-8A61-503389F50DF2}" presName="image4" presStyleLbl="node4" presStyleIdx="11" presStyleCnt="18" custScaleX="75132" custScaleY="75132"/>
      <dgm:spPr/>
    </dgm:pt>
    <dgm:pt modelId="{E1E89560-AE14-4E6B-8ECF-6C9504230C82}" type="pres">
      <dgm:prSet presAssocID="{67EC6054-82FC-40F1-8A61-503389F50DF2}" presName="text4" presStyleLbl="revTx" presStyleIdx="18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DFC54-0CB8-4EBC-AF31-41C6A52E9C7D}" type="pres">
      <dgm:prSet presAssocID="{67EC6054-82FC-40F1-8A61-503389F50DF2}" presName="hierChild5" presStyleCnt="0"/>
      <dgm:spPr/>
    </dgm:pt>
    <dgm:pt modelId="{4874F1AF-0F19-47DC-8045-B34B06D6D274}" type="pres">
      <dgm:prSet presAssocID="{DAA86582-3A07-4398-A9F4-DF33FC5DF151}" presName="Name17" presStyleLbl="parChTrans1D3" presStyleIdx="4" presStyleCnt="6"/>
      <dgm:spPr/>
      <dgm:t>
        <a:bodyPr/>
        <a:lstStyle/>
        <a:p>
          <a:endParaRPr lang="en-US"/>
        </a:p>
      </dgm:t>
    </dgm:pt>
    <dgm:pt modelId="{20D25B43-B376-44A7-ABA2-B60919B62F61}" type="pres">
      <dgm:prSet presAssocID="{A32FC842-C2F3-481F-BAA8-99470A3597DD}" presName="hierRoot3" presStyleCnt="0"/>
      <dgm:spPr/>
    </dgm:pt>
    <dgm:pt modelId="{C75D070D-6D48-4E30-B904-AD032C0ED388}" type="pres">
      <dgm:prSet presAssocID="{A32FC842-C2F3-481F-BAA8-99470A3597DD}" presName="composite3" presStyleCnt="0"/>
      <dgm:spPr/>
    </dgm:pt>
    <dgm:pt modelId="{EDED33B8-721F-49AA-B54C-1DB3D7A485BE}" type="pres">
      <dgm:prSet presAssocID="{A32FC842-C2F3-481F-BAA8-99470A3597DD}" presName="image3" presStyleLbl="node3" presStyleIdx="4" presStyleCnt="6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B3A609-FB6A-4637-841D-5CE6A7429732}" type="pres">
      <dgm:prSet presAssocID="{A32FC842-C2F3-481F-BAA8-99470A3597DD}" presName="text3" presStyleLbl="revTx" presStyleIdx="19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796517-A372-4794-BD77-03AEBD30506A}" type="pres">
      <dgm:prSet presAssocID="{A32FC842-C2F3-481F-BAA8-99470A3597DD}" presName="hierChild4" presStyleCnt="0"/>
      <dgm:spPr/>
    </dgm:pt>
    <dgm:pt modelId="{77054AEB-72A0-460F-B58E-9A21E22E73DD}" type="pres">
      <dgm:prSet presAssocID="{95492227-384F-46F1-88DD-3210CBE5CC58}" presName="Name23" presStyleLbl="parChTrans1D4" presStyleIdx="12" presStyleCnt="18"/>
      <dgm:spPr/>
      <dgm:t>
        <a:bodyPr/>
        <a:lstStyle/>
        <a:p>
          <a:endParaRPr lang="en-US"/>
        </a:p>
      </dgm:t>
    </dgm:pt>
    <dgm:pt modelId="{B5C21F0E-33FC-4C23-84BC-9A24D2A9768D}" type="pres">
      <dgm:prSet presAssocID="{C4922D8C-022A-4B50-919B-07150450E085}" presName="hierRoot4" presStyleCnt="0"/>
      <dgm:spPr/>
    </dgm:pt>
    <dgm:pt modelId="{C29FA65B-E1D2-47C7-A067-AC61F51D39EF}" type="pres">
      <dgm:prSet presAssocID="{C4922D8C-022A-4B50-919B-07150450E085}" presName="composite4" presStyleCnt="0"/>
      <dgm:spPr/>
    </dgm:pt>
    <dgm:pt modelId="{E33F7ADC-D0B8-4584-A74B-59D185BD67F2}" type="pres">
      <dgm:prSet presAssocID="{C4922D8C-022A-4B50-919B-07150450E085}" presName="image4" presStyleLbl="node4" presStyleIdx="12" presStyleCnt="18" custScaleX="75132" custScaleY="75132"/>
      <dgm:spPr/>
    </dgm:pt>
    <dgm:pt modelId="{E641C6F1-A54C-493A-AF3A-81900B8663D0}" type="pres">
      <dgm:prSet presAssocID="{C4922D8C-022A-4B50-919B-07150450E085}" presName="text4" presStyleLbl="revTx" presStyleIdx="20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7B352A-5794-494F-AFBB-DD7419A2B256}" type="pres">
      <dgm:prSet presAssocID="{C4922D8C-022A-4B50-919B-07150450E085}" presName="hierChild5" presStyleCnt="0"/>
      <dgm:spPr/>
    </dgm:pt>
    <dgm:pt modelId="{25650B77-7282-4EF3-AAA4-FF28CF76D501}" type="pres">
      <dgm:prSet presAssocID="{48B549F3-5EAA-4006-9481-203C14C5C8C1}" presName="Name23" presStyleLbl="parChTrans1D4" presStyleIdx="13" presStyleCnt="18"/>
      <dgm:spPr/>
      <dgm:t>
        <a:bodyPr/>
        <a:lstStyle/>
        <a:p>
          <a:endParaRPr lang="en-US"/>
        </a:p>
      </dgm:t>
    </dgm:pt>
    <dgm:pt modelId="{AFF63BD9-E2AA-46C8-B9B3-EC7CD9B2272F}" type="pres">
      <dgm:prSet presAssocID="{C3D806AC-C365-4808-8CC8-0D70D1ED7AA1}" presName="hierRoot4" presStyleCnt="0"/>
      <dgm:spPr/>
    </dgm:pt>
    <dgm:pt modelId="{98B10C39-8D6B-4C26-A0FE-49EFF7275074}" type="pres">
      <dgm:prSet presAssocID="{C3D806AC-C365-4808-8CC8-0D70D1ED7AA1}" presName="composite4" presStyleCnt="0"/>
      <dgm:spPr/>
    </dgm:pt>
    <dgm:pt modelId="{2A6FC1DF-5294-4DE1-BBE0-80F321F032A4}" type="pres">
      <dgm:prSet presAssocID="{C3D806AC-C365-4808-8CC8-0D70D1ED7AA1}" presName="image4" presStyleLbl="node4" presStyleIdx="13" presStyleCnt="18" custScaleX="75132" custScaleY="75132"/>
      <dgm:spPr/>
    </dgm:pt>
    <dgm:pt modelId="{D6C1CE71-5AD1-4FB0-BF00-53B72A95D5D5}" type="pres">
      <dgm:prSet presAssocID="{C3D806AC-C365-4808-8CC8-0D70D1ED7AA1}" presName="text4" presStyleLbl="revTx" presStyleIdx="21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F92C6-7807-4325-A19A-D6C543769B5A}" type="pres">
      <dgm:prSet presAssocID="{C3D806AC-C365-4808-8CC8-0D70D1ED7AA1}" presName="hierChild5" presStyleCnt="0"/>
      <dgm:spPr/>
    </dgm:pt>
    <dgm:pt modelId="{05793710-FF04-4592-ACDF-0DA088F3B421}" type="pres">
      <dgm:prSet presAssocID="{52C765F7-D606-41CE-B15F-E9C56C8FC457}" presName="Name23" presStyleLbl="parChTrans1D4" presStyleIdx="14" presStyleCnt="18"/>
      <dgm:spPr/>
      <dgm:t>
        <a:bodyPr/>
        <a:lstStyle/>
        <a:p>
          <a:endParaRPr lang="en-US"/>
        </a:p>
      </dgm:t>
    </dgm:pt>
    <dgm:pt modelId="{C1DF79FB-3DD8-45DB-A3DA-5FBEB5A84D22}" type="pres">
      <dgm:prSet presAssocID="{0B0077CF-DFBF-4F73-B7DD-3D788580792B}" presName="hierRoot4" presStyleCnt="0"/>
      <dgm:spPr/>
    </dgm:pt>
    <dgm:pt modelId="{4E178BD8-9BAF-433A-88E4-3C2AF6AC4DF2}" type="pres">
      <dgm:prSet presAssocID="{0B0077CF-DFBF-4F73-B7DD-3D788580792B}" presName="composite4" presStyleCnt="0"/>
      <dgm:spPr/>
    </dgm:pt>
    <dgm:pt modelId="{95A50404-CB62-4E16-8F59-E38DC41D5896}" type="pres">
      <dgm:prSet presAssocID="{0B0077CF-DFBF-4F73-B7DD-3D788580792B}" presName="image4" presStyleLbl="node4" presStyleIdx="14" presStyleCnt="18" custScaleX="75132" custScaleY="75132"/>
      <dgm:spPr/>
    </dgm:pt>
    <dgm:pt modelId="{AE8FB2B7-6F88-4B14-A31B-2585C686B735}" type="pres">
      <dgm:prSet presAssocID="{0B0077CF-DFBF-4F73-B7DD-3D788580792B}" presName="text4" presStyleLbl="revTx" presStyleIdx="22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085E6D-0504-45C3-93B4-EDA0B4E76EA3}" type="pres">
      <dgm:prSet presAssocID="{0B0077CF-DFBF-4F73-B7DD-3D788580792B}" presName="hierChild5" presStyleCnt="0"/>
      <dgm:spPr/>
    </dgm:pt>
    <dgm:pt modelId="{938BD9C2-FAB4-4FF4-A2A5-C58CB747E779}" type="pres">
      <dgm:prSet presAssocID="{189E1210-C7AC-47A2-9586-69F4F8C0881C}" presName="Name17" presStyleLbl="parChTrans1D3" presStyleIdx="5" presStyleCnt="6"/>
      <dgm:spPr/>
      <dgm:t>
        <a:bodyPr/>
        <a:lstStyle/>
        <a:p>
          <a:endParaRPr lang="en-US"/>
        </a:p>
      </dgm:t>
    </dgm:pt>
    <dgm:pt modelId="{30996892-9000-47CE-A9B3-C164FBFC461F}" type="pres">
      <dgm:prSet presAssocID="{1348A621-50EE-41B3-A56A-102EBE2052DC}" presName="hierRoot3" presStyleCnt="0"/>
      <dgm:spPr/>
    </dgm:pt>
    <dgm:pt modelId="{309E0403-B56F-4ED5-AD79-4AEEB4C9D28D}" type="pres">
      <dgm:prSet presAssocID="{1348A621-50EE-41B3-A56A-102EBE2052DC}" presName="composite3" presStyleCnt="0"/>
      <dgm:spPr/>
    </dgm:pt>
    <dgm:pt modelId="{A0EA9227-076F-4C68-B7CC-89C6EEC09419}" type="pres">
      <dgm:prSet presAssocID="{1348A621-50EE-41B3-A56A-102EBE2052DC}" presName="image3" presStyleLbl="node3" presStyleIdx="5" presStyleCnt="6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1D83C5F-5600-47F2-A649-FF70556D1D63}" type="pres">
      <dgm:prSet presAssocID="{1348A621-50EE-41B3-A56A-102EBE2052DC}" presName="text3" presStyleLbl="revTx" presStyleIdx="23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7E71A9-110A-472E-8451-0E3655D0DA4E}" type="pres">
      <dgm:prSet presAssocID="{1348A621-50EE-41B3-A56A-102EBE2052DC}" presName="hierChild4" presStyleCnt="0"/>
      <dgm:spPr/>
    </dgm:pt>
    <dgm:pt modelId="{4A9E26A9-A242-4094-B8B8-C4D560EC2E3C}" type="pres">
      <dgm:prSet presAssocID="{86D4AA00-2B35-439A-97A2-8BA2800A1FDA}" presName="Name23" presStyleLbl="parChTrans1D4" presStyleIdx="15" presStyleCnt="18"/>
      <dgm:spPr/>
      <dgm:t>
        <a:bodyPr/>
        <a:lstStyle/>
        <a:p>
          <a:endParaRPr lang="en-US"/>
        </a:p>
      </dgm:t>
    </dgm:pt>
    <dgm:pt modelId="{49D8AE62-8D52-4EFE-9ECF-E81EC5F08381}" type="pres">
      <dgm:prSet presAssocID="{F9789558-FFDC-4628-908F-62AE127436CF}" presName="hierRoot4" presStyleCnt="0"/>
      <dgm:spPr/>
    </dgm:pt>
    <dgm:pt modelId="{89924B39-E439-4ABF-9B81-14D0010E5BE4}" type="pres">
      <dgm:prSet presAssocID="{F9789558-FFDC-4628-908F-62AE127436CF}" presName="composite4" presStyleCnt="0"/>
      <dgm:spPr/>
    </dgm:pt>
    <dgm:pt modelId="{5A916E1D-7763-41C2-956A-08B1CAF041E2}" type="pres">
      <dgm:prSet presAssocID="{F9789558-FFDC-4628-908F-62AE127436CF}" presName="image4" presStyleLbl="node4" presStyleIdx="15" presStyleCnt="18" custScaleX="75132" custScaleY="75132"/>
      <dgm:spPr/>
    </dgm:pt>
    <dgm:pt modelId="{4229FFB2-A6AA-4979-83F4-A943AB5BD1DC}" type="pres">
      <dgm:prSet presAssocID="{F9789558-FFDC-4628-908F-62AE127436CF}" presName="text4" presStyleLbl="revTx" presStyleIdx="24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5E412-1A77-4AB0-B686-F55D74C3E66A}" type="pres">
      <dgm:prSet presAssocID="{F9789558-FFDC-4628-908F-62AE127436CF}" presName="hierChild5" presStyleCnt="0"/>
      <dgm:spPr/>
    </dgm:pt>
    <dgm:pt modelId="{82BE63D4-ECB4-48A1-AE1D-92AF7C7740DC}" type="pres">
      <dgm:prSet presAssocID="{540329A5-3A8C-431D-A2F0-FE149EAF1300}" presName="Name23" presStyleLbl="parChTrans1D4" presStyleIdx="16" presStyleCnt="18"/>
      <dgm:spPr/>
      <dgm:t>
        <a:bodyPr/>
        <a:lstStyle/>
        <a:p>
          <a:endParaRPr lang="en-US"/>
        </a:p>
      </dgm:t>
    </dgm:pt>
    <dgm:pt modelId="{87BE275D-A72A-4F37-A008-333AF361A9C1}" type="pres">
      <dgm:prSet presAssocID="{30B9C91A-9722-451A-ADA1-3154CB0017B6}" presName="hierRoot4" presStyleCnt="0"/>
      <dgm:spPr/>
    </dgm:pt>
    <dgm:pt modelId="{27889330-0F81-4358-BFC4-6AF8128E1B26}" type="pres">
      <dgm:prSet presAssocID="{30B9C91A-9722-451A-ADA1-3154CB0017B6}" presName="composite4" presStyleCnt="0"/>
      <dgm:spPr/>
    </dgm:pt>
    <dgm:pt modelId="{4B9319C0-61A0-49D5-A638-330D69E61162}" type="pres">
      <dgm:prSet presAssocID="{30B9C91A-9722-451A-ADA1-3154CB0017B6}" presName="image4" presStyleLbl="node4" presStyleIdx="16" presStyleCnt="18" custScaleX="75132" custScaleY="75132"/>
      <dgm:spPr/>
    </dgm:pt>
    <dgm:pt modelId="{5C28EF4E-000F-4AEC-BF3A-18053DB20726}" type="pres">
      <dgm:prSet presAssocID="{30B9C91A-9722-451A-ADA1-3154CB0017B6}" presName="text4" presStyleLbl="revTx" presStyleIdx="25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D4DB9-91C4-47FF-AF80-0B3736EFD7B8}" type="pres">
      <dgm:prSet presAssocID="{30B9C91A-9722-451A-ADA1-3154CB0017B6}" presName="hierChild5" presStyleCnt="0"/>
      <dgm:spPr/>
    </dgm:pt>
    <dgm:pt modelId="{3F2A1BB5-9297-411A-8CD3-320DCEFE45D8}" type="pres">
      <dgm:prSet presAssocID="{86EA0B49-0680-4487-AB19-3F495ED5027B}" presName="Name23" presStyleLbl="parChTrans1D4" presStyleIdx="17" presStyleCnt="18"/>
      <dgm:spPr/>
      <dgm:t>
        <a:bodyPr/>
        <a:lstStyle/>
        <a:p>
          <a:endParaRPr lang="en-US"/>
        </a:p>
      </dgm:t>
    </dgm:pt>
    <dgm:pt modelId="{63E27BF0-4C8A-4F67-91EA-698ECAF703D9}" type="pres">
      <dgm:prSet presAssocID="{FB397FC8-C53F-4391-9E54-27A7EB9FC523}" presName="hierRoot4" presStyleCnt="0"/>
      <dgm:spPr/>
    </dgm:pt>
    <dgm:pt modelId="{AAC0B50B-7E6D-463B-9772-0BFB217F6014}" type="pres">
      <dgm:prSet presAssocID="{FB397FC8-C53F-4391-9E54-27A7EB9FC523}" presName="composite4" presStyleCnt="0"/>
      <dgm:spPr/>
    </dgm:pt>
    <dgm:pt modelId="{6EA64D2D-2E13-404C-9019-1D371CD603C9}" type="pres">
      <dgm:prSet presAssocID="{FB397FC8-C53F-4391-9E54-27A7EB9FC523}" presName="image4" presStyleLbl="node4" presStyleIdx="17" presStyleCnt="18" custScaleX="75132" custScaleY="75132"/>
      <dgm:spPr/>
    </dgm:pt>
    <dgm:pt modelId="{59E696A7-A90A-4AB9-A754-4A4CD06EAD1A}" type="pres">
      <dgm:prSet presAssocID="{FB397FC8-C53F-4391-9E54-27A7EB9FC523}" presName="text4" presStyleLbl="revTx" presStyleIdx="26" presStyleCnt="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4AEA1-4B56-4A0B-B9F2-7D910B5D2031}" type="pres">
      <dgm:prSet presAssocID="{FB397FC8-C53F-4391-9E54-27A7EB9FC523}" presName="hierChild5" presStyleCnt="0"/>
      <dgm:spPr/>
    </dgm:pt>
  </dgm:ptLst>
  <dgm:cxnLst>
    <dgm:cxn modelId="{DBAFF092-E7ED-4B52-862A-695ABA65B866}" type="presOf" srcId="{ADC3C3E2-87CF-429C-8081-D948FF4660AF}" destId="{55BC7EE3-929B-437C-9C4B-376922E9C86E}" srcOrd="0" destOrd="0" presId="urn:microsoft.com/office/officeart/2009/layout/CirclePictureHierarchy"/>
    <dgm:cxn modelId="{9B4062D9-7EC9-4667-9091-CA4B7FCAB18C}" type="presOf" srcId="{95492227-384F-46F1-88DD-3210CBE5CC58}" destId="{77054AEB-72A0-460F-B58E-9A21E22E73DD}" srcOrd="0" destOrd="0" presId="urn:microsoft.com/office/officeart/2009/layout/CirclePictureHierarchy"/>
    <dgm:cxn modelId="{F734B8F2-DF7F-4A43-9B8C-AA473EB841B7}" type="presOf" srcId="{4769F6D6-B85C-4CF6-BDA2-B700E0719845}" destId="{23B9A744-DF11-4606-9162-E08C51C8E0D9}" srcOrd="0" destOrd="0" presId="urn:microsoft.com/office/officeart/2009/layout/CirclePictureHierarchy"/>
    <dgm:cxn modelId="{3926C26D-463B-4926-9E84-DC8BF980A049}" srcId="{ADC3C3E2-87CF-429C-8081-D948FF4660AF}" destId="{C9940765-3897-405C-A478-08FE8215EEE4}" srcOrd="0" destOrd="0" parTransId="{0AF46ECA-623E-4F0D-94C1-F318D917F4F5}" sibTransId="{7E14FDAD-02EE-412D-B390-815F16B490D4}"/>
    <dgm:cxn modelId="{5491E89C-4B43-4121-B4EC-6A73168814F3}" type="presOf" srcId="{3AE6816C-61A9-46C8-AD28-1ACBBC916AE9}" destId="{174A7E77-7F84-405E-90BE-D3815B9B6D06}" srcOrd="0" destOrd="0" presId="urn:microsoft.com/office/officeart/2009/layout/CirclePictureHierarchy"/>
    <dgm:cxn modelId="{957892E7-36A6-4111-B9F6-2B4E5252916D}" type="presOf" srcId="{46DEC76E-B11A-4659-9477-E814D02EBA04}" destId="{FC971525-C0BD-46F5-A3B0-9CAF654C3B8C}" srcOrd="0" destOrd="0" presId="urn:microsoft.com/office/officeart/2009/layout/CirclePictureHierarchy"/>
    <dgm:cxn modelId="{DC8C737C-365D-47A9-A217-FA62C2E02301}" type="presOf" srcId="{1348A621-50EE-41B3-A56A-102EBE2052DC}" destId="{B1D83C5F-5600-47F2-A649-FF70556D1D63}" srcOrd="0" destOrd="0" presId="urn:microsoft.com/office/officeart/2009/layout/CirclePictureHierarchy"/>
    <dgm:cxn modelId="{87C069E5-0F76-4383-9183-49EAAF08D410}" type="presOf" srcId="{5155701A-17E4-4408-B908-D91DC2DAE523}" destId="{335DCD25-EEED-4357-B49D-A2E4DCC52F1B}" srcOrd="0" destOrd="0" presId="urn:microsoft.com/office/officeart/2009/layout/CirclePictureHierarchy"/>
    <dgm:cxn modelId="{C9646569-702B-45EB-AA0C-E6AF34454B16}" type="presOf" srcId="{0670EBEB-8BBC-4F4D-A545-172CF1115F7A}" destId="{145FF01D-CF6A-43D9-AD25-4C17E8F1EA27}" srcOrd="0" destOrd="0" presId="urn:microsoft.com/office/officeart/2009/layout/CirclePictureHierarchy"/>
    <dgm:cxn modelId="{D4BFFB4E-70FF-4F02-9EAF-4EB029E1549D}" type="presOf" srcId="{EE039576-02C4-4EDF-B1FA-FC6D690E56E5}" destId="{819A3B65-D7C5-44E0-9EB3-44D6AABD8664}" srcOrd="0" destOrd="0" presId="urn:microsoft.com/office/officeart/2009/layout/CirclePictureHierarchy"/>
    <dgm:cxn modelId="{8BF0BD7B-8B3D-420B-AC77-006F115FBBF8}" type="presOf" srcId="{9370AAEF-F17E-43A4-8DC4-B442603C4E9F}" destId="{52AF975B-1740-435D-A8BB-16F6B8BA1E8E}" srcOrd="0" destOrd="0" presId="urn:microsoft.com/office/officeart/2009/layout/CirclePictureHierarchy"/>
    <dgm:cxn modelId="{30AC6D49-BBA3-4583-857C-8E4B7EDB816D}" srcId="{EA0BCC75-A386-42FA-9EEE-FEECA8FFFEFA}" destId="{B0BC60A1-1B91-4D34-8BC0-71EA423E215D}" srcOrd="0" destOrd="0" parTransId="{5DA60C37-3211-4C8A-A301-22E2316D4AF9}" sibTransId="{242C47AE-2E66-4BD8-BB23-D91F2CF357F9}"/>
    <dgm:cxn modelId="{2B7AF9D3-2097-408E-8840-8737EB802DDA}" type="presOf" srcId="{98397A10-98B0-4A24-97BE-3D33D2C2F600}" destId="{A6EFE181-E785-40F4-9188-A45A8C9FE30C}" srcOrd="0" destOrd="0" presId="urn:microsoft.com/office/officeart/2009/layout/CirclePictureHierarchy"/>
    <dgm:cxn modelId="{F35E794B-C956-40D1-80CE-DE4A99DAB9DE}" type="presOf" srcId="{EA0BCC75-A386-42FA-9EEE-FEECA8FFFEFA}" destId="{8358026E-6667-4598-ABE0-C0820EDB189A}" srcOrd="0" destOrd="0" presId="urn:microsoft.com/office/officeart/2009/layout/CirclePictureHierarchy"/>
    <dgm:cxn modelId="{C4FF458F-D57C-482C-8FB6-02D496752D0D}" type="presOf" srcId="{5DA60C37-3211-4C8A-A301-22E2316D4AF9}" destId="{09922368-202C-40BC-BF6F-F87EFF7973ED}" srcOrd="0" destOrd="0" presId="urn:microsoft.com/office/officeart/2009/layout/CirclePictureHierarchy"/>
    <dgm:cxn modelId="{1B2FCEB9-588D-4271-BA54-112B5DEB18B3}" srcId="{C9940765-3897-405C-A478-08FE8215EEE4}" destId="{3473990F-B663-420D-AF6F-62802F1A0D99}" srcOrd="1" destOrd="0" parTransId="{AA117CCB-FE7F-491F-AA5A-686A47108054}" sibTransId="{C0F76529-1C45-465B-B398-C8CA8F7DDBF9}"/>
    <dgm:cxn modelId="{C78CA03A-3B27-4CE7-9DEA-73D00AAED43C}" type="presOf" srcId="{BAE184CA-8519-4EC2-9467-7E57805E2DEE}" destId="{87C18468-7659-418B-8CAA-BC85BAFEC782}" srcOrd="0" destOrd="0" presId="urn:microsoft.com/office/officeart/2009/layout/CirclePictureHierarchy"/>
    <dgm:cxn modelId="{76B57F45-1F99-45E9-B585-D1CEFE528FE1}" type="presOf" srcId="{8AD466A7-D6EC-4EED-9B62-4BED2D198664}" destId="{9591826F-FE4B-4D30-80F1-62447539A269}" srcOrd="0" destOrd="0" presId="urn:microsoft.com/office/officeart/2009/layout/CirclePictureHierarchy"/>
    <dgm:cxn modelId="{BF738002-6A42-4BFF-B0B3-A6A37A885EF0}" srcId="{B0BC60A1-1B91-4D34-8BC0-71EA423E215D}" destId="{46DEC76E-B11A-4659-9477-E814D02EBA04}" srcOrd="0" destOrd="0" parTransId="{3E29FF47-BA5D-4AB6-BDDE-1F1D75FB8149}" sibTransId="{9F86B133-0075-40C8-B524-E5B037142CEF}"/>
    <dgm:cxn modelId="{691150E9-F9B7-4BEC-A854-464736CD5DDA}" type="presOf" srcId="{3A11A9BB-DDC5-4CD4-BBF3-B29EC7DE5A7C}" destId="{9351E51F-4F28-4842-98C6-9C94A7F25669}" srcOrd="0" destOrd="0" presId="urn:microsoft.com/office/officeart/2009/layout/CirclePictureHierarchy"/>
    <dgm:cxn modelId="{FA7E3810-7051-48D8-BA45-10E0CC1F37A5}" srcId="{C3D806AC-C365-4808-8CC8-0D70D1ED7AA1}" destId="{0B0077CF-DFBF-4F73-B7DD-3D788580792B}" srcOrd="0" destOrd="0" parTransId="{52C765F7-D606-41CE-B15F-E9C56C8FC457}" sibTransId="{035EDD1F-AF20-4F9F-A720-20B624A995A0}"/>
    <dgm:cxn modelId="{FD6A8CDC-36D3-4413-91EB-38604DD548EC}" type="presOf" srcId="{B0BC60A1-1B91-4D34-8BC0-71EA423E215D}" destId="{40DF4879-B784-4631-91DD-9F17108682D5}" srcOrd="0" destOrd="0" presId="urn:microsoft.com/office/officeart/2009/layout/CirclePictureHierarchy"/>
    <dgm:cxn modelId="{7F7A9222-5702-41DF-9590-4BEE4F0CFE48}" srcId="{A32FC842-C2F3-481F-BAA8-99470A3597DD}" destId="{C4922D8C-022A-4B50-919B-07150450E085}" srcOrd="0" destOrd="0" parTransId="{95492227-384F-46F1-88DD-3210CBE5CC58}" sibTransId="{975E347B-24C4-49E1-9AD3-1E480A934876}"/>
    <dgm:cxn modelId="{3264D270-5627-4142-8939-363EA227FECC}" srcId="{C9940765-3897-405C-A478-08FE8215EEE4}" destId="{8AD466A7-D6EC-4EED-9B62-4BED2D198664}" srcOrd="0" destOrd="0" parTransId="{98397A10-98B0-4A24-97BE-3D33D2C2F600}" sibTransId="{F4FA8C04-2227-4003-98A6-1971DF99ABE1}"/>
    <dgm:cxn modelId="{3D110CC7-BAF6-4D64-9645-B40058E52A03}" srcId="{4769F6D6-B85C-4CF6-BDA2-B700E0719845}" destId="{B6544F46-BEFA-47B3-BC79-9D3096275CC1}" srcOrd="0" destOrd="0" parTransId="{3AE6816C-61A9-46C8-AD28-1ACBBC916AE9}" sibTransId="{3856BDF4-32E6-460F-9E1E-E851DEFE88D5}"/>
    <dgm:cxn modelId="{5F343153-1505-4B0E-9A25-901029340364}" type="presOf" srcId="{3B191BCE-EF85-4344-AA8E-2E33140F30A2}" destId="{73DC6C11-5DB0-4E1E-9271-BE144BF0AE1D}" srcOrd="0" destOrd="0" presId="urn:microsoft.com/office/officeart/2009/layout/CirclePictureHierarchy"/>
    <dgm:cxn modelId="{49346160-1A40-427B-AE93-B6B8219F7AAA}" srcId="{C4922D8C-022A-4B50-919B-07150450E085}" destId="{C3D806AC-C365-4808-8CC8-0D70D1ED7AA1}" srcOrd="0" destOrd="0" parTransId="{48B549F3-5EAA-4006-9481-203C14C5C8C1}" sibTransId="{11D117E1-8A07-45DF-9476-F856A74985BC}"/>
    <dgm:cxn modelId="{52E9D9A9-B497-45A3-B8DF-FAC719EBA347}" srcId="{4DB73DA8-9B3C-4D15-AE17-363AF313D33D}" destId="{9370AAEF-F17E-43A4-8DC4-B442603C4E9F}" srcOrd="0" destOrd="0" parTransId="{9E63A898-46CB-4F45-8143-ACE3F575FC8D}" sibTransId="{CC2657F9-2DAE-4E6F-A103-A615135E0EE6}"/>
    <dgm:cxn modelId="{C7AEC911-6121-456F-A49C-C048FE567738}" srcId="{BCEF9D02-1F30-4435-AB1B-AF757F408400}" destId="{0670EBEB-8BBC-4F4D-A545-172CF1115F7A}" srcOrd="0" destOrd="0" parTransId="{F804041B-65C4-4A97-8CEA-CD3A6B44EC68}" sibTransId="{337473DA-98F6-4590-9B61-1F9708925104}"/>
    <dgm:cxn modelId="{B1C2471D-54E0-46D9-B1E5-AC0247743E27}" type="presOf" srcId="{52C765F7-D606-41CE-B15F-E9C56C8FC457}" destId="{05793710-FF04-4592-ACDF-0DA088F3B421}" srcOrd="0" destOrd="0" presId="urn:microsoft.com/office/officeart/2009/layout/CirclePictureHierarchy"/>
    <dgm:cxn modelId="{5852B1F8-AFFA-41CD-829C-7C7B270FD29D}" type="presOf" srcId="{48B549F3-5EAA-4006-9481-203C14C5C8C1}" destId="{25650B77-7282-4EF3-AAA4-FF28CF76D501}" srcOrd="0" destOrd="0" presId="urn:microsoft.com/office/officeart/2009/layout/CirclePictureHierarchy"/>
    <dgm:cxn modelId="{3F0875B8-9BCF-4FEB-925A-420F40E8B131}" srcId="{EA0BCC75-A386-42FA-9EEE-FEECA8FFFEFA}" destId="{1348A621-50EE-41B3-A56A-102EBE2052DC}" srcOrd="2" destOrd="0" parTransId="{189E1210-C7AC-47A2-9586-69F4F8C0881C}" sibTransId="{0899A090-B449-45C8-B45C-C504E6EDC7B8}"/>
    <dgm:cxn modelId="{ABAEA49A-F00A-45BD-84B8-0A3367C51248}" type="presOf" srcId="{30B9C91A-9722-451A-ADA1-3154CB0017B6}" destId="{5C28EF4E-000F-4AEC-BF3A-18053DB20726}" srcOrd="0" destOrd="0" presId="urn:microsoft.com/office/officeart/2009/layout/CirclePictureHierarchy"/>
    <dgm:cxn modelId="{9ED712E6-59A9-49CE-A58C-E6363A3900A8}" srcId="{3473990F-B663-420D-AF6F-62802F1A0D99}" destId="{4769F6D6-B85C-4CF6-BDA2-B700E0719845}" srcOrd="0" destOrd="0" parTransId="{B154FB75-D3D4-4B92-8C1D-8E7F98028F4D}" sibTransId="{266270FA-B911-48D3-B800-41AA7651145F}"/>
    <dgm:cxn modelId="{A6DEFE73-3B29-4FD0-8131-95B04B3F2971}" type="presOf" srcId="{189E1210-C7AC-47A2-9586-69F4F8C0881C}" destId="{938BD9C2-FAB4-4FF4-A2A5-C58CB747E779}" srcOrd="0" destOrd="0" presId="urn:microsoft.com/office/officeart/2009/layout/CirclePictureHierarchy"/>
    <dgm:cxn modelId="{81C03152-A2D2-4C7A-92DD-DF8E08F9B29E}" srcId="{46DEC76E-B11A-4659-9477-E814D02EBA04}" destId="{7EAEFAB9-176D-498B-9AB9-782BAB6CEAAA}" srcOrd="0" destOrd="0" parTransId="{B45D5A63-2828-4039-9D34-E37217A65498}" sibTransId="{9C183C65-BB47-46A3-A473-3512087B3C59}"/>
    <dgm:cxn modelId="{8B90991F-53B1-4843-B9E9-6399BF3E2D3B}" srcId="{8AD466A7-D6EC-4EED-9B62-4BED2D198664}" destId="{BCEF9D02-1F30-4435-AB1B-AF757F408400}" srcOrd="0" destOrd="0" parTransId="{C65A2B6E-6E73-42EA-B110-B71725D2FFFF}" sibTransId="{991E89C4-83AD-45F5-8022-D8B39259F597}"/>
    <dgm:cxn modelId="{7CE10AF0-EBB8-4F8C-AB9F-9F071DE7FBB4}" srcId="{EE039576-02C4-4EDF-B1FA-FC6D690E56E5}" destId="{BAE184CA-8519-4EC2-9467-7E57805E2DEE}" srcOrd="0" destOrd="0" parTransId="{3A11A9BB-DDC5-4CD4-BBF3-B29EC7DE5A7C}" sibTransId="{912BB748-D1FA-486C-A71C-BA6E95340CCC}"/>
    <dgm:cxn modelId="{3298F4C2-1086-4DAB-8F22-6630E5D7F764}" type="presOf" srcId="{488C1016-C80A-4558-B2F1-C2A125D73E53}" destId="{306D493D-9251-4DEB-8B2E-FE9B2FF52970}" srcOrd="0" destOrd="0" presId="urn:microsoft.com/office/officeart/2009/layout/CirclePictureHierarchy"/>
    <dgm:cxn modelId="{2D638F8B-28BC-4971-92CB-88B3AEAA25A9}" srcId="{9370AAEF-F17E-43A4-8DC4-B442603C4E9F}" destId="{EE039576-02C4-4EDF-B1FA-FC6D690E56E5}" srcOrd="0" destOrd="0" parTransId="{5155701A-17E4-4408-B908-D91DC2DAE523}" sibTransId="{F6F53391-03A6-4D17-9F80-9BECC77F2DCC}"/>
    <dgm:cxn modelId="{B09E0B38-833F-4058-A36F-F350A44A95C9}" type="presOf" srcId="{0C41F23F-0B9C-4698-A972-E208F9081AF3}" destId="{70D1B8E6-5F83-499A-B5CE-115808F51572}" srcOrd="0" destOrd="0" presId="urn:microsoft.com/office/officeart/2009/layout/CirclePictureHierarchy"/>
    <dgm:cxn modelId="{BE58A181-A478-4746-B095-AF8B924466DC}" srcId="{30B9C91A-9722-451A-ADA1-3154CB0017B6}" destId="{FB397FC8-C53F-4391-9E54-27A7EB9FC523}" srcOrd="0" destOrd="0" parTransId="{86EA0B49-0680-4487-AB19-3F495ED5027B}" sibTransId="{C3F7DC35-32B8-430D-BEDE-AE2CC9AF5BC6}"/>
    <dgm:cxn modelId="{A7BA978B-2110-431C-A02C-979453706CE2}" type="presOf" srcId="{C4922D8C-022A-4B50-919B-07150450E085}" destId="{E641C6F1-A54C-493A-AF3A-81900B8663D0}" srcOrd="0" destOrd="0" presId="urn:microsoft.com/office/officeart/2009/layout/CirclePictureHierarchy"/>
    <dgm:cxn modelId="{AC8420C2-9BD6-4735-A97F-2378186E6FEB}" srcId="{7EAEFAB9-176D-498B-9AB9-782BAB6CEAAA}" destId="{67EC6054-82FC-40F1-8A61-503389F50DF2}" srcOrd="0" destOrd="0" parTransId="{F9EF7717-EEE8-4935-9BAF-63437A1DCED0}" sibTransId="{E8CFB29E-CBF1-421F-8A53-6C49B7EB8D60}"/>
    <dgm:cxn modelId="{E9C88F67-F49D-43D8-A91B-D6906AD2AFDE}" type="presOf" srcId="{0B0077CF-DFBF-4F73-B7DD-3D788580792B}" destId="{AE8FB2B7-6F88-4B14-A31B-2585C686B735}" srcOrd="0" destOrd="0" presId="urn:microsoft.com/office/officeart/2009/layout/CirclePictureHierarchy"/>
    <dgm:cxn modelId="{DFECB388-7030-481F-A1B8-B0074B0CC7E7}" type="presOf" srcId="{C65A2B6E-6E73-42EA-B110-B71725D2FFFF}" destId="{8D4C3384-B662-4505-8A32-AB03CBA7DDD8}" srcOrd="0" destOrd="0" presId="urn:microsoft.com/office/officeart/2009/layout/CirclePictureHierarchy"/>
    <dgm:cxn modelId="{32DB668F-8DAE-410B-916D-A7F0F806B2F3}" type="presOf" srcId="{7EAEFAB9-176D-498B-9AB9-782BAB6CEAAA}" destId="{BDFF56CA-83A9-493C-B606-0D5F9A2415BA}" srcOrd="0" destOrd="0" presId="urn:microsoft.com/office/officeart/2009/layout/CirclePictureHierarchy"/>
    <dgm:cxn modelId="{4C11F9B8-E0BB-4C78-9AD6-EFFB0781AC0F}" type="presOf" srcId="{AA117CCB-FE7F-491F-AA5A-686A47108054}" destId="{75DEE75B-7DB7-4CAF-911E-509925B6F70F}" srcOrd="0" destOrd="0" presId="urn:microsoft.com/office/officeart/2009/layout/CirclePictureHierarchy"/>
    <dgm:cxn modelId="{928DD40D-C13E-411C-A29E-B566CC30F1D1}" type="presOf" srcId="{A32FC842-C2F3-481F-BAA8-99470A3597DD}" destId="{0CB3A609-FB6A-4637-841D-5CE6A7429732}" srcOrd="0" destOrd="0" presId="urn:microsoft.com/office/officeart/2009/layout/CirclePictureHierarchy"/>
    <dgm:cxn modelId="{9CED9FF0-91FE-4A9C-9D16-3DDDBB2015C1}" type="presOf" srcId="{29F42701-8486-474F-BC5F-8A4915A17A14}" destId="{3F39BC8A-4000-4DC6-86CE-7539C73C3D1E}" srcOrd="0" destOrd="0" presId="urn:microsoft.com/office/officeart/2009/layout/CirclePictureHierarchy"/>
    <dgm:cxn modelId="{90E703D0-AB44-4FA3-8DA2-7CA5AFC47B7C}" type="presOf" srcId="{FB397FC8-C53F-4391-9E54-27A7EB9FC523}" destId="{59E696A7-A90A-4AB9-A754-4A4CD06EAD1A}" srcOrd="0" destOrd="0" presId="urn:microsoft.com/office/officeart/2009/layout/CirclePictureHierarchy"/>
    <dgm:cxn modelId="{00BB2934-F376-49AB-B534-E228280DC62D}" type="presOf" srcId="{540329A5-3A8C-431D-A2F0-FE149EAF1300}" destId="{82BE63D4-ECB4-48A1-AE1D-92AF7C7740DC}" srcOrd="0" destOrd="0" presId="urn:microsoft.com/office/officeart/2009/layout/CirclePictureHierarchy"/>
    <dgm:cxn modelId="{336453E1-A624-4639-870B-7B3C3A57B1D2}" type="presOf" srcId="{C9940765-3897-405C-A478-08FE8215EEE4}" destId="{C510AEF6-6B89-443C-B6CD-A712F30CC00A}" srcOrd="0" destOrd="0" presId="urn:microsoft.com/office/officeart/2009/layout/CirclePictureHierarchy"/>
    <dgm:cxn modelId="{E712A9B4-FE80-4EEE-BB4D-43C73B610504}" type="presOf" srcId="{B154FB75-D3D4-4B92-8C1D-8E7F98028F4D}" destId="{84697F0C-857A-4BA5-AE90-BC39813C67BC}" srcOrd="0" destOrd="0" presId="urn:microsoft.com/office/officeart/2009/layout/CirclePictureHierarchy"/>
    <dgm:cxn modelId="{99374BC6-4AC3-4827-AF36-4687D89CE9F5}" srcId="{ADC3C3E2-87CF-429C-8081-D948FF4660AF}" destId="{EA0BCC75-A386-42FA-9EEE-FEECA8FFFEFA}" srcOrd="1" destOrd="0" parTransId="{086EC94D-D507-4058-85B6-D46F5778A79B}" sibTransId="{0CD43C89-3A4B-4799-94F2-F2F334DC57C7}"/>
    <dgm:cxn modelId="{206ED758-371F-4A0B-B134-3601C0F49665}" srcId="{B6544F46-BEFA-47B3-BC79-9D3096275CC1}" destId="{488C1016-C80A-4558-B2F1-C2A125D73E53}" srcOrd="0" destOrd="0" parTransId="{3B191BCE-EF85-4344-AA8E-2E33140F30A2}" sibTransId="{5262EC20-3538-4F45-B7F3-A28901773BE6}"/>
    <dgm:cxn modelId="{13AB8710-2B72-4FDF-B54F-A42C92DC18C2}" type="presOf" srcId="{B45D5A63-2828-4039-9D34-E37217A65498}" destId="{73C80AC7-B9DA-4975-8059-5CCE2E35915A}" srcOrd="0" destOrd="0" presId="urn:microsoft.com/office/officeart/2009/layout/CirclePictureHierarchy"/>
    <dgm:cxn modelId="{D0A3552D-9A39-425E-8BE0-3E59F9512CDE}" type="presOf" srcId="{3E29FF47-BA5D-4AB6-BDDE-1F1D75FB8149}" destId="{643EB69A-2E01-4D9F-A94A-1C444C90AB9D}" srcOrd="0" destOrd="0" presId="urn:microsoft.com/office/officeart/2009/layout/CirclePictureHierarchy"/>
    <dgm:cxn modelId="{D554E003-E363-4BA0-AA10-0CAD5FAF7C13}" srcId="{1348A621-50EE-41B3-A56A-102EBE2052DC}" destId="{F9789558-FFDC-4628-908F-62AE127436CF}" srcOrd="0" destOrd="0" parTransId="{86D4AA00-2B35-439A-97A2-8BA2800A1FDA}" sibTransId="{68B995BA-9799-45D7-AF87-FCFE7389D4A2}"/>
    <dgm:cxn modelId="{EC4AC8ED-944A-4BF7-9E0C-AF8E0CE3DFF7}" type="presOf" srcId="{4DB73DA8-9B3C-4D15-AE17-363AF313D33D}" destId="{4845AB18-2BCF-432E-A85F-1A4AE6A83AAE}" srcOrd="0" destOrd="0" presId="urn:microsoft.com/office/officeart/2009/layout/CirclePictureHierarchy"/>
    <dgm:cxn modelId="{28E8286D-4814-4909-BD2F-1226E66AC886}" type="presOf" srcId="{3473990F-B663-420D-AF6F-62802F1A0D99}" destId="{D4A7235F-A9FF-4FF5-B431-F1F7818AE14B}" srcOrd="0" destOrd="0" presId="urn:microsoft.com/office/officeart/2009/layout/CirclePictureHierarchy"/>
    <dgm:cxn modelId="{98787616-57D8-4E6E-B089-F348F55191F2}" type="presOf" srcId="{7F271294-C8E4-4AE4-B5DE-19E1686E7356}" destId="{66C32CB7-04CD-43EA-821B-ADC07A03F65C}" srcOrd="0" destOrd="0" presId="urn:microsoft.com/office/officeart/2009/layout/CirclePictureHierarchy"/>
    <dgm:cxn modelId="{5282BA98-7349-4209-AA8D-9CBC0F3191C2}" type="presOf" srcId="{86EA0B49-0680-4487-AB19-3F495ED5027B}" destId="{3F2A1BB5-9297-411A-8CD3-320DCEFE45D8}" srcOrd="0" destOrd="0" presId="urn:microsoft.com/office/officeart/2009/layout/CirclePictureHierarchy"/>
    <dgm:cxn modelId="{D7FAD772-5AFC-4D9B-8643-11231D679AFA}" type="presOf" srcId="{F9789558-FFDC-4628-908F-62AE127436CF}" destId="{4229FFB2-A6AA-4979-83F4-A943AB5BD1DC}" srcOrd="0" destOrd="0" presId="urn:microsoft.com/office/officeart/2009/layout/CirclePictureHierarchy"/>
    <dgm:cxn modelId="{D344E560-F812-40BA-82B5-BAECEB5E0A1E}" srcId="{EA0BCC75-A386-42FA-9EEE-FEECA8FFFEFA}" destId="{A32FC842-C2F3-481F-BAA8-99470A3597DD}" srcOrd="1" destOrd="0" parTransId="{DAA86582-3A07-4398-A9F4-DF33FC5DF151}" sibTransId="{6EA1B851-5606-4D3F-910F-70E8300366BB}"/>
    <dgm:cxn modelId="{E40A87B5-8416-4D75-9C03-457F6537A38D}" srcId="{0670EBEB-8BBC-4F4D-A545-172CF1115F7A}" destId="{0C41F23F-0B9C-4698-A972-E208F9081AF3}" srcOrd="0" destOrd="0" parTransId="{29F42701-8486-474F-BC5F-8A4915A17A14}" sibTransId="{95CBEF05-FB1A-4AF0-955B-1A36778CEE04}"/>
    <dgm:cxn modelId="{56DBD1D1-1BB2-4C47-A818-678A4ECE0FF8}" type="presOf" srcId="{86D4AA00-2B35-439A-97A2-8BA2800A1FDA}" destId="{4A9E26A9-A242-4094-B8B8-C4D560EC2E3C}" srcOrd="0" destOrd="0" presId="urn:microsoft.com/office/officeart/2009/layout/CirclePictureHierarchy"/>
    <dgm:cxn modelId="{76967E5F-C229-4317-85A2-3CA9A46DB1D9}" type="presOf" srcId="{9E63A898-46CB-4F45-8143-ACE3F575FC8D}" destId="{ED058CA7-B7FC-4C5D-83D8-6CFEAFC41DBE}" srcOrd="0" destOrd="0" presId="urn:microsoft.com/office/officeart/2009/layout/CirclePictureHierarchy"/>
    <dgm:cxn modelId="{71852D88-1381-43A2-A97D-3FFBD0043809}" type="presOf" srcId="{DAA86582-3A07-4398-A9F4-DF33FC5DF151}" destId="{4874F1AF-0F19-47DC-8045-B34B06D6D274}" srcOrd="0" destOrd="0" presId="urn:microsoft.com/office/officeart/2009/layout/CirclePictureHierarchy"/>
    <dgm:cxn modelId="{A115E8C3-1C86-4A09-A5D6-453387396DAE}" type="presOf" srcId="{F9EF7717-EEE8-4935-9BAF-63437A1DCED0}" destId="{0B2E9450-2F3D-4368-968B-B3CAFE6C1486}" srcOrd="0" destOrd="0" presId="urn:microsoft.com/office/officeart/2009/layout/CirclePictureHierarchy"/>
    <dgm:cxn modelId="{16B21C74-B822-4B1C-A1CE-C9781E301A4F}" type="presOf" srcId="{1659FBE1-4D7E-4CE8-A337-3B2D539A979A}" destId="{BA4711CF-BE48-422A-9E69-DBB6D6E0C223}" srcOrd="0" destOrd="0" presId="urn:microsoft.com/office/officeart/2009/layout/CirclePictureHierarchy"/>
    <dgm:cxn modelId="{2C4E7901-F740-4DD7-BFBB-BA90F72551BB}" type="presOf" srcId="{F804041B-65C4-4A97-8CEA-CD3A6B44EC68}" destId="{491E4066-C498-4679-9D70-0C43EDC5DF27}" srcOrd="0" destOrd="0" presId="urn:microsoft.com/office/officeart/2009/layout/CirclePictureHierarchy"/>
    <dgm:cxn modelId="{19C5CBE8-3FC9-4C47-9F38-C981A177E785}" srcId="{1659FBE1-4D7E-4CE8-A337-3B2D539A979A}" destId="{ADC3C3E2-87CF-429C-8081-D948FF4660AF}" srcOrd="0" destOrd="0" parTransId="{5AA4A155-9649-414F-8D60-D0174FB0C9B9}" sibTransId="{DF9599DE-5C01-4C4A-87C4-3C0C07EB7852}"/>
    <dgm:cxn modelId="{C948FDB8-CD85-4CDB-A94A-85D6963FA084}" type="presOf" srcId="{B6544F46-BEFA-47B3-BC79-9D3096275CC1}" destId="{B13FF98D-011B-4DC8-A291-FF8E87F22751}" srcOrd="0" destOrd="0" presId="urn:microsoft.com/office/officeart/2009/layout/CirclePictureHierarchy"/>
    <dgm:cxn modelId="{74FEE06C-B5C2-4BCA-8B79-7C79DE730096}" srcId="{C9940765-3897-405C-A478-08FE8215EEE4}" destId="{4DB73DA8-9B3C-4D15-AE17-363AF313D33D}" srcOrd="2" destOrd="0" parTransId="{7F271294-C8E4-4AE4-B5DE-19E1686E7356}" sibTransId="{DAB191D0-D72B-406B-AE25-822A3B17F243}"/>
    <dgm:cxn modelId="{0E3466A1-A177-4CC6-979F-33DF9AEF6945}" type="presOf" srcId="{C3D806AC-C365-4808-8CC8-0D70D1ED7AA1}" destId="{D6C1CE71-5AD1-4FB0-BF00-53B72A95D5D5}" srcOrd="0" destOrd="0" presId="urn:microsoft.com/office/officeart/2009/layout/CirclePictureHierarchy"/>
    <dgm:cxn modelId="{36CD981B-085B-430E-8EC0-9BA51F27C110}" type="presOf" srcId="{67EC6054-82FC-40F1-8A61-503389F50DF2}" destId="{E1E89560-AE14-4E6B-8ECF-6C9504230C82}" srcOrd="0" destOrd="0" presId="urn:microsoft.com/office/officeart/2009/layout/CirclePictureHierarchy"/>
    <dgm:cxn modelId="{4682A04F-7EB2-4416-B01F-C13D71478DB6}" srcId="{F9789558-FFDC-4628-908F-62AE127436CF}" destId="{30B9C91A-9722-451A-ADA1-3154CB0017B6}" srcOrd="0" destOrd="0" parTransId="{540329A5-3A8C-431D-A2F0-FE149EAF1300}" sibTransId="{6AA0CFB6-0336-45A7-97A4-5EB20DD29016}"/>
    <dgm:cxn modelId="{8BBCEF1F-9456-4E2D-A510-9E6B262B583C}" type="presOf" srcId="{086EC94D-D507-4058-85B6-D46F5778A79B}" destId="{D408880F-579D-42EE-8004-4F250760D0B2}" srcOrd="0" destOrd="0" presId="urn:microsoft.com/office/officeart/2009/layout/CirclePictureHierarchy"/>
    <dgm:cxn modelId="{1A39C517-039A-48A0-9DDC-618A02BC0029}" type="presOf" srcId="{BCEF9D02-1F30-4435-AB1B-AF757F408400}" destId="{8B576AD6-DDA9-4C6F-8378-A13268AAF0E1}" srcOrd="0" destOrd="0" presId="urn:microsoft.com/office/officeart/2009/layout/CirclePictureHierarchy"/>
    <dgm:cxn modelId="{05B8DAE2-682A-41F6-86D2-73F078282221}" type="presOf" srcId="{0AF46ECA-623E-4F0D-94C1-F318D917F4F5}" destId="{2E43B459-94FA-45CF-A675-1BE95AA9F201}" srcOrd="0" destOrd="0" presId="urn:microsoft.com/office/officeart/2009/layout/CirclePictureHierarchy"/>
    <dgm:cxn modelId="{FC5F7DE6-089A-48BE-B284-2A725AB03739}" type="presParOf" srcId="{BA4711CF-BE48-422A-9E69-DBB6D6E0C223}" destId="{C29D9B43-62A9-4EA5-B50D-A31DB16EE6E9}" srcOrd="0" destOrd="0" presId="urn:microsoft.com/office/officeart/2009/layout/CirclePictureHierarchy"/>
    <dgm:cxn modelId="{7D7377B7-4BB3-4FDE-AA8F-38BA50964A2C}" type="presParOf" srcId="{C29D9B43-62A9-4EA5-B50D-A31DB16EE6E9}" destId="{DEEB3D07-DB1F-487A-AF2B-A9374B050945}" srcOrd="0" destOrd="0" presId="urn:microsoft.com/office/officeart/2009/layout/CirclePictureHierarchy"/>
    <dgm:cxn modelId="{90C840EB-7153-414D-A570-CF943F3FD627}" type="presParOf" srcId="{DEEB3D07-DB1F-487A-AF2B-A9374B050945}" destId="{1BBFEDA7-B057-4F40-A19E-D9E62F278724}" srcOrd="0" destOrd="0" presId="urn:microsoft.com/office/officeart/2009/layout/CirclePictureHierarchy"/>
    <dgm:cxn modelId="{45AFE11A-B23D-4913-BC77-7602362AD8B6}" type="presParOf" srcId="{DEEB3D07-DB1F-487A-AF2B-A9374B050945}" destId="{55BC7EE3-929B-437C-9C4B-376922E9C86E}" srcOrd="1" destOrd="0" presId="urn:microsoft.com/office/officeart/2009/layout/CirclePictureHierarchy"/>
    <dgm:cxn modelId="{C29C7919-983F-4AAC-8CDA-0A50B0A6F07F}" type="presParOf" srcId="{C29D9B43-62A9-4EA5-B50D-A31DB16EE6E9}" destId="{AB8D6130-B67E-4641-97C7-C4C1BA1A9C47}" srcOrd="1" destOrd="0" presId="urn:microsoft.com/office/officeart/2009/layout/CirclePictureHierarchy"/>
    <dgm:cxn modelId="{C680B5F3-45DC-4269-913B-0B4B6F0675D9}" type="presParOf" srcId="{AB8D6130-B67E-4641-97C7-C4C1BA1A9C47}" destId="{2E43B459-94FA-45CF-A675-1BE95AA9F201}" srcOrd="0" destOrd="0" presId="urn:microsoft.com/office/officeart/2009/layout/CirclePictureHierarchy"/>
    <dgm:cxn modelId="{C0B435B4-652B-4815-B35A-AFC5B167DD97}" type="presParOf" srcId="{AB8D6130-B67E-4641-97C7-C4C1BA1A9C47}" destId="{1632DD50-F755-4DC0-8AC6-672C4C9B3E62}" srcOrd="1" destOrd="0" presId="urn:microsoft.com/office/officeart/2009/layout/CirclePictureHierarchy"/>
    <dgm:cxn modelId="{1530E67C-0D2E-4CAF-BF42-34C4B00C47E5}" type="presParOf" srcId="{1632DD50-F755-4DC0-8AC6-672C4C9B3E62}" destId="{97DBFCDB-798A-4887-823D-76B537E3F3DD}" srcOrd="0" destOrd="0" presId="urn:microsoft.com/office/officeart/2009/layout/CirclePictureHierarchy"/>
    <dgm:cxn modelId="{17A27084-34F7-4C31-8E3B-EBA5F63EE266}" type="presParOf" srcId="{97DBFCDB-798A-4887-823D-76B537E3F3DD}" destId="{57A36B94-11F7-4A85-ABBD-2BF69196F4C9}" srcOrd="0" destOrd="0" presId="urn:microsoft.com/office/officeart/2009/layout/CirclePictureHierarchy"/>
    <dgm:cxn modelId="{142618E6-34F3-4C55-8776-4721B3DCA99A}" type="presParOf" srcId="{97DBFCDB-798A-4887-823D-76B537E3F3DD}" destId="{C510AEF6-6B89-443C-B6CD-A712F30CC00A}" srcOrd="1" destOrd="0" presId="urn:microsoft.com/office/officeart/2009/layout/CirclePictureHierarchy"/>
    <dgm:cxn modelId="{DA239C17-6112-4B61-8C0C-C1AC2612CC5B}" type="presParOf" srcId="{1632DD50-F755-4DC0-8AC6-672C4C9B3E62}" destId="{AF68A0E3-53B2-4990-9C0E-7DC1E1B6D9A1}" srcOrd="1" destOrd="0" presId="urn:microsoft.com/office/officeart/2009/layout/CirclePictureHierarchy"/>
    <dgm:cxn modelId="{4E690CDD-5F59-4CA4-BC3D-823F03D4D847}" type="presParOf" srcId="{AF68A0E3-53B2-4990-9C0E-7DC1E1B6D9A1}" destId="{A6EFE181-E785-40F4-9188-A45A8C9FE30C}" srcOrd="0" destOrd="0" presId="urn:microsoft.com/office/officeart/2009/layout/CirclePictureHierarchy"/>
    <dgm:cxn modelId="{FDCEAFA2-84AD-4647-A2E6-AD54E4DD6461}" type="presParOf" srcId="{AF68A0E3-53B2-4990-9C0E-7DC1E1B6D9A1}" destId="{EC81CE5B-0313-484A-B409-7D343D6C90A0}" srcOrd="1" destOrd="0" presId="urn:microsoft.com/office/officeart/2009/layout/CirclePictureHierarchy"/>
    <dgm:cxn modelId="{014F9029-B955-4BBC-99E3-06D871C6B330}" type="presParOf" srcId="{EC81CE5B-0313-484A-B409-7D343D6C90A0}" destId="{4AF9F8C1-6415-4A41-AEE4-8E6951FC7D39}" srcOrd="0" destOrd="0" presId="urn:microsoft.com/office/officeart/2009/layout/CirclePictureHierarchy"/>
    <dgm:cxn modelId="{5A5386E3-E000-4C3F-9F50-D4AF4A50A3E3}" type="presParOf" srcId="{4AF9F8C1-6415-4A41-AEE4-8E6951FC7D39}" destId="{ED3AF1AA-E28C-4167-879D-F83915C43581}" srcOrd="0" destOrd="0" presId="urn:microsoft.com/office/officeart/2009/layout/CirclePictureHierarchy"/>
    <dgm:cxn modelId="{0560D4C3-BE2A-47A5-8573-0D64D3CF2990}" type="presParOf" srcId="{4AF9F8C1-6415-4A41-AEE4-8E6951FC7D39}" destId="{9591826F-FE4B-4D30-80F1-62447539A269}" srcOrd="1" destOrd="0" presId="urn:microsoft.com/office/officeart/2009/layout/CirclePictureHierarchy"/>
    <dgm:cxn modelId="{51B117DD-549D-4559-8E7C-BDA11AF3C757}" type="presParOf" srcId="{EC81CE5B-0313-484A-B409-7D343D6C90A0}" destId="{A9230D56-C699-4DF2-BC1F-704A8FA919E8}" srcOrd="1" destOrd="0" presId="urn:microsoft.com/office/officeart/2009/layout/CirclePictureHierarchy"/>
    <dgm:cxn modelId="{110A970A-3790-41DE-AE0D-CCA333132F08}" type="presParOf" srcId="{A9230D56-C699-4DF2-BC1F-704A8FA919E8}" destId="{8D4C3384-B662-4505-8A32-AB03CBA7DDD8}" srcOrd="0" destOrd="0" presId="urn:microsoft.com/office/officeart/2009/layout/CirclePictureHierarchy"/>
    <dgm:cxn modelId="{CE5BFCB6-44CF-4FDB-AFA1-C8BC4B7956C1}" type="presParOf" srcId="{A9230D56-C699-4DF2-BC1F-704A8FA919E8}" destId="{DC697FF6-B3FB-446B-A2C5-6CBED0778EFE}" srcOrd="1" destOrd="0" presId="urn:microsoft.com/office/officeart/2009/layout/CirclePictureHierarchy"/>
    <dgm:cxn modelId="{65C9EF6D-0504-43AB-9AF4-DC604F405E78}" type="presParOf" srcId="{DC697FF6-B3FB-446B-A2C5-6CBED0778EFE}" destId="{023C86CB-4483-4937-9845-D219DDB51B2B}" srcOrd="0" destOrd="0" presId="urn:microsoft.com/office/officeart/2009/layout/CirclePictureHierarchy"/>
    <dgm:cxn modelId="{22C3D151-E8D1-4A48-8321-9A8A7DDA57ED}" type="presParOf" srcId="{023C86CB-4483-4937-9845-D219DDB51B2B}" destId="{2CAEFC54-AD8A-48E1-9FB4-80F6CE764D62}" srcOrd="0" destOrd="0" presId="urn:microsoft.com/office/officeart/2009/layout/CirclePictureHierarchy"/>
    <dgm:cxn modelId="{4DF7C86C-5B77-4333-92DD-9C31EB52AC8B}" type="presParOf" srcId="{023C86CB-4483-4937-9845-D219DDB51B2B}" destId="{8B576AD6-DDA9-4C6F-8378-A13268AAF0E1}" srcOrd="1" destOrd="0" presId="urn:microsoft.com/office/officeart/2009/layout/CirclePictureHierarchy"/>
    <dgm:cxn modelId="{815BE8E6-A986-4990-ACC3-B3E241AFF4CA}" type="presParOf" srcId="{DC697FF6-B3FB-446B-A2C5-6CBED0778EFE}" destId="{C14CEBDA-6732-4CFD-9E7D-E86A9D5E3674}" srcOrd="1" destOrd="0" presId="urn:microsoft.com/office/officeart/2009/layout/CirclePictureHierarchy"/>
    <dgm:cxn modelId="{D43590D2-9025-4C7D-BABA-04DD31A0A783}" type="presParOf" srcId="{C14CEBDA-6732-4CFD-9E7D-E86A9D5E3674}" destId="{491E4066-C498-4679-9D70-0C43EDC5DF27}" srcOrd="0" destOrd="0" presId="urn:microsoft.com/office/officeart/2009/layout/CirclePictureHierarchy"/>
    <dgm:cxn modelId="{C01B280F-34A5-4572-B2AE-7FE7536AC768}" type="presParOf" srcId="{C14CEBDA-6732-4CFD-9E7D-E86A9D5E3674}" destId="{B1360823-C085-4753-8E5D-BBEFE5B28F67}" srcOrd="1" destOrd="0" presId="urn:microsoft.com/office/officeart/2009/layout/CirclePictureHierarchy"/>
    <dgm:cxn modelId="{8F550B0F-E47C-4853-BC28-A9A61D5B478F}" type="presParOf" srcId="{B1360823-C085-4753-8E5D-BBEFE5B28F67}" destId="{4476FF64-0870-4973-8EFF-3519942131AE}" srcOrd="0" destOrd="0" presId="urn:microsoft.com/office/officeart/2009/layout/CirclePictureHierarchy"/>
    <dgm:cxn modelId="{72891E91-1F06-4DF9-9A97-57A95293092E}" type="presParOf" srcId="{4476FF64-0870-4973-8EFF-3519942131AE}" destId="{9529D35D-572F-4C95-80B8-A5C1921EE040}" srcOrd="0" destOrd="0" presId="urn:microsoft.com/office/officeart/2009/layout/CirclePictureHierarchy"/>
    <dgm:cxn modelId="{C95E532E-3AE0-454A-B430-4C3E959838B8}" type="presParOf" srcId="{4476FF64-0870-4973-8EFF-3519942131AE}" destId="{145FF01D-CF6A-43D9-AD25-4C17E8F1EA27}" srcOrd="1" destOrd="0" presId="urn:microsoft.com/office/officeart/2009/layout/CirclePictureHierarchy"/>
    <dgm:cxn modelId="{77C7D283-BD6D-47C9-85E2-28F176E65F4F}" type="presParOf" srcId="{B1360823-C085-4753-8E5D-BBEFE5B28F67}" destId="{13D62397-2F28-4EBF-99D0-B91CDA4DE302}" srcOrd="1" destOrd="0" presId="urn:microsoft.com/office/officeart/2009/layout/CirclePictureHierarchy"/>
    <dgm:cxn modelId="{3C31C6C4-A463-4AF6-94E3-3F875B149A56}" type="presParOf" srcId="{13D62397-2F28-4EBF-99D0-B91CDA4DE302}" destId="{3F39BC8A-4000-4DC6-86CE-7539C73C3D1E}" srcOrd="0" destOrd="0" presId="urn:microsoft.com/office/officeart/2009/layout/CirclePictureHierarchy"/>
    <dgm:cxn modelId="{79FC892C-CEA8-4422-B7FF-6D842241D662}" type="presParOf" srcId="{13D62397-2F28-4EBF-99D0-B91CDA4DE302}" destId="{F39C08D4-ED9D-4E98-A677-6962B6E39E24}" srcOrd="1" destOrd="0" presId="urn:microsoft.com/office/officeart/2009/layout/CirclePictureHierarchy"/>
    <dgm:cxn modelId="{61F94937-E55E-442C-99CA-A279D7AA6370}" type="presParOf" srcId="{F39C08D4-ED9D-4E98-A677-6962B6E39E24}" destId="{F369CB05-6EC0-40A4-A0F8-AFD0F23B63A0}" srcOrd="0" destOrd="0" presId="urn:microsoft.com/office/officeart/2009/layout/CirclePictureHierarchy"/>
    <dgm:cxn modelId="{23FC4FA6-E91E-4A25-BC4D-AE86BEA6D285}" type="presParOf" srcId="{F369CB05-6EC0-40A4-A0F8-AFD0F23B63A0}" destId="{366117A6-6299-459F-BEDA-C214F5B06F34}" srcOrd="0" destOrd="0" presId="urn:microsoft.com/office/officeart/2009/layout/CirclePictureHierarchy"/>
    <dgm:cxn modelId="{760EAFE4-5F8A-4872-8470-6DA6509801BD}" type="presParOf" srcId="{F369CB05-6EC0-40A4-A0F8-AFD0F23B63A0}" destId="{70D1B8E6-5F83-499A-B5CE-115808F51572}" srcOrd="1" destOrd="0" presId="urn:microsoft.com/office/officeart/2009/layout/CirclePictureHierarchy"/>
    <dgm:cxn modelId="{4123DDFE-17DF-4AA3-8E69-262DEA9F356B}" type="presParOf" srcId="{F39C08D4-ED9D-4E98-A677-6962B6E39E24}" destId="{4E2910AD-C9C1-49AB-81AF-3D5BD56EF391}" srcOrd="1" destOrd="0" presId="urn:microsoft.com/office/officeart/2009/layout/CirclePictureHierarchy"/>
    <dgm:cxn modelId="{83DA1447-CF8A-4B39-BB22-D4E23781776D}" type="presParOf" srcId="{AF68A0E3-53B2-4990-9C0E-7DC1E1B6D9A1}" destId="{75DEE75B-7DB7-4CAF-911E-509925B6F70F}" srcOrd="2" destOrd="0" presId="urn:microsoft.com/office/officeart/2009/layout/CirclePictureHierarchy"/>
    <dgm:cxn modelId="{35C458EB-9320-46FA-B859-540353770352}" type="presParOf" srcId="{AF68A0E3-53B2-4990-9C0E-7DC1E1B6D9A1}" destId="{F2873C3F-A2D0-4BB5-8EBD-54EB7382A5F5}" srcOrd="3" destOrd="0" presId="urn:microsoft.com/office/officeart/2009/layout/CirclePictureHierarchy"/>
    <dgm:cxn modelId="{27222FF7-21C8-41DE-9549-6FC567264331}" type="presParOf" srcId="{F2873C3F-A2D0-4BB5-8EBD-54EB7382A5F5}" destId="{7DC2FC9E-E011-4468-92F1-A58C9BFC3C85}" srcOrd="0" destOrd="0" presId="urn:microsoft.com/office/officeart/2009/layout/CirclePictureHierarchy"/>
    <dgm:cxn modelId="{6789A3D1-9B27-4127-B002-CB6EFA2C7CA3}" type="presParOf" srcId="{7DC2FC9E-E011-4468-92F1-A58C9BFC3C85}" destId="{437AB342-CA6A-4D9B-B4E9-9BECA1BFF1E9}" srcOrd="0" destOrd="0" presId="urn:microsoft.com/office/officeart/2009/layout/CirclePictureHierarchy"/>
    <dgm:cxn modelId="{B46A64DE-734A-4A60-8B83-213BA96CBBD0}" type="presParOf" srcId="{7DC2FC9E-E011-4468-92F1-A58C9BFC3C85}" destId="{D4A7235F-A9FF-4FF5-B431-F1F7818AE14B}" srcOrd="1" destOrd="0" presId="urn:microsoft.com/office/officeart/2009/layout/CirclePictureHierarchy"/>
    <dgm:cxn modelId="{53D2C503-765C-4E47-A7FF-031547434981}" type="presParOf" srcId="{F2873C3F-A2D0-4BB5-8EBD-54EB7382A5F5}" destId="{C914229B-3A4E-488A-8360-20A3FE4235F5}" srcOrd="1" destOrd="0" presId="urn:microsoft.com/office/officeart/2009/layout/CirclePictureHierarchy"/>
    <dgm:cxn modelId="{6D4DCD56-0A57-472C-8D23-33C5D08CD91F}" type="presParOf" srcId="{C914229B-3A4E-488A-8360-20A3FE4235F5}" destId="{84697F0C-857A-4BA5-AE90-BC39813C67BC}" srcOrd="0" destOrd="0" presId="urn:microsoft.com/office/officeart/2009/layout/CirclePictureHierarchy"/>
    <dgm:cxn modelId="{ECAC48B9-0BA4-4D59-BD52-6F5A966857EC}" type="presParOf" srcId="{C914229B-3A4E-488A-8360-20A3FE4235F5}" destId="{0A9E39EB-B979-4BC3-86BA-A35412635BCA}" srcOrd="1" destOrd="0" presId="urn:microsoft.com/office/officeart/2009/layout/CirclePictureHierarchy"/>
    <dgm:cxn modelId="{01E5F022-4337-4703-8F6C-9C91E391544D}" type="presParOf" srcId="{0A9E39EB-B979-4BC3-86BA-A35412635BCA}" destId="{8ED76310-4127-4C44-981F-2F104F16BE15}" srcOrd="0" destOrd="0" presId="urn:microsoft.com/office/officeart/2009/layout/CirclePictureHierarchy"/>
    <dgm:cxn modelId="{4DC1C74E-6614-41AE-BCF4-944E9D57A42B}" type="presParOf" srcId="{8ED76310-4127-4C44-981F-2F104F16BE15}" destId="{30252F37-5754-45CB-8DB7-9A8D5130611D}" srcOrd="0" destOrd="0" presId="urn:microsoft.com/office/officeart/2009/layout/CirclePictureHierarchy"/>
    <dgm:cxn modelId="{B9C1E931-3C19-43E9-B7D7-CFBE9F941A49}" type="presParOf" srcId="{8ED76310-4127-4C44-981F-2F104F16BE15}" destId="{23B9A744-DF11-4606-9162-E08C51C8E0D9}" srcOrd="1" destOrd="0" presId="urn:microsoft.com/office/officeart/2009/layout/CirclePictureHierarchy"/>
    <dgm:cxn modelId="{D998720A-76AC-400D-9321-F9B0D87A2E2E}" type="presParOf" srcId="{0A9E39EB-B979-4BC3-86BA-A35412635BCA}" destId="{A1492A1E-0F9E-43BE-A576-2EA2DC55B267}" srcOrd="1" destOrd="0" presId="urn:microsoft.com/office/officeart/2009/layout/CirclePictureHierarchy"/>
    <dgm:cxn modelId="{E3ECF4C9-DBC0-44AA-B378-AF1B8FF0C844}" type="presParOf" srcId="{A1492A1E-0F9E-43BE-A576-2EA2DC55B267}" destId="{174A7E77-7F84-405E-90BE-D3815B9B6D06}" srcOrd="0" destOrd="0" presId="urn:microsoft.com/office/officeart/2009/layout/CirclePictureHierarchy"/>
    <dgm:cxn modelId="{3F29B903-21EF-4F37-A4D0-3160E5EAD0FE}" type="presParOf" srcId="{A1492A1E-0F9E-43BE-A576-2EA2DC55B267}" destId="{665D571E-D2CD-45F4-AB01-F880A246546E}" srcOrd="1" destOrd="0" presId="urn:microsoft.com/office/officeart/2009/layout/CirclePictureHierarchy"/>
    <dgm:cxn modelId="{C47510C5-D654-4959-AF84-93D0F122770C}" type="presParOf" srcId="{665D571E-D2CD-45F4-AB01-F880A246546E}" destId="{AB275D5A-D7F6-4114-8915-0C18498E855E}" srcOrd="0" destOrd="0" presId="urn:microsoft.com/office/officeart/2009/layout/CirclePictureHierarchy"/>
    <dgm:cxn modelId="{2905B36C-08CC-4B37-8A4A-D0108503A433}" type="presParOf" srcId="{AB275D5A-D7F6-4114-8915-0C18498E855E}" destId="{FFFF72C2-BD4A-4C26-AB13-A06BE0A1A668}" srcOrd="0" destOrd="0" presId="urn:microsoft.com/office/officeart/2009/layout/CirclePictureHierarchy"/>
    <dgm:cxn modelId="{B591A14B-E102-493B-87A3-E073AE18D563}" type="presParOf" srcId="{AB275D5A-D7F6-4114-8915-0C18498E855E}" destId="{B13FF98D-011B-4DC8-A291-FF8E87F22751}" srcOrd="1" destOrd="0" presId="urn:microsoft.com/office/officeart/2009/layout/CirclePictureHierarchy"/>
    <dgm:cxn modelId="{69E626D5-0719-4735-9282-DCE1BEA70F85}" type="presParOf" srcId="{665D571E-D2CD-45F4-AB01-F880A246546E}" destId="{6AECF302-A291-43A8-8ED8-8942E3663972}" srcOrd="1" destOrd="0" presId="urn:microsoft.com/office/officeart/2009/layout/CirclePictureHierarchy"/>
    <dgm:cxn modelId="{547E0620-918C-43D6-B75B-9998CA4581C7}" type="presParOf" srcId="{6AECF302-A291-43A8-8ED8-8942E3663972}" destId="{73DC6C11-5DB0-4E1E-9271-BE144BF0AE1D}" srcOrd="0" destOrd="0" presId="urn:microsoft.com/office/officeart/2009/layout/CirclePictureHierarchy"/>
    <dgm:cxn modelId="{20B70440-0333-4BA1-AB4E-55F48677ACE3}" type="presParOf" srcId="{6AECF302-A291-43A8-8ED8-8942E3663972}" destId="{501F0E18-2186-46C5-8C3D-DEB55EF87593}" srcOrd="1" destOrd="0" presId="urn:microsoft.com/office/officeart/2009/layout/CirclePictureHierarchy"/>
    <dgm:cxn modelId="{AAD4502F-D452-42F7-86C1-8CAE3FD052D1}" type="presParOf" srcId="{501F0E18-2186-46C5-8C3D-DEB55EF87593}" destId="{A4F97986-762A-4E7F-9B94-38AC3FB495CE}" srcOrd="0" destOrd="0" presId="urn:microsoft.com/office/officeart/2009/layout/CirclePictureHierarchy"/>
    <dgm:cxn modelId="{71FBCC93-99B1-408D-B7C1-893BD3F0719A}" type="presParOf" srcId="{A4F97986-762A-4E7F-9B94-38AC3FB495CE}" destId="{A7CC7667-F3A9-4E41-8912-206C28BD6A87}" srcOrd="0" destOrd="0" presId="urn:microsoft.com/office/officeart/2009/layout/CirclePictureHierarchy"/>
    <dgm:cxn modelId="{E8E00626-C924-41C4-B700-AE4C80AF2E81}" type="presParOf" srcId="{A4F97986-762A-4E7F-9B94-38AC3FB495CE}" destId="{306D493D-9251-4DEB-8B2E-FE9B2FF52970}" srcOrd="1" destOrd="0" presId="urn:microsoft.com/office/officeart/2009/layout/CirclePictureHierarchy"/>
    <dgm:cxn modelId="{973FD7E7-7AB4-454A-9A3E-565E850AA264}" type="presParOf" srcId="{501F0E18-2186-46C5-8C3D-DEB55EF87593}" destId="{C2577DA2-D693-4B9C-BC28-8E0CEBA7383B}" srcOrd="1" destOrd="0" presId="urn:microsoft.com/office/officeart/2009/layout/CirclePictureHierarchy"/>
    <dgm:cxn modelId="{7FF5A8F1-47F0-4046-8B42-372E2E22769C}" type="presParOf" srcId="{AF68A0E3-53B2-4990-9C0E-7DC1E1B6D9A1}" destId="{66C32CB7-04CD-43EA-821B-ADC07A03F65C}" srcOrd="4" destOrd="0" presId="urn:microsoft.com/office/officeart/2009/layout/CirclePictureHierarchy"/>
    <dgm:cxn modelId="{9701F747-C114-41BF-A08D-F7431EA8048B}" type="presParOf" srcId="{AF68A0E3-53B2-4990-9C0E-7DC1E1B6D9A1}" destId="{E8B70324-69E6-42D5-B7ED-34926E3C3F19}" srcOrd="5" destOrd="0" presId="urn:microsoft.com/office/officeart/2009/layout/CirclePictureHierarchy"/>
    <dgm:cxn modelId="{9C4D96B8-15DC-48CA-98F2-23B905C44F8A}" type="presParOf" srcId="{E8B70324-69E6-42D5-B7ED-34926E3C3F19}" destId="{B22E5B8D-77D8-46AE-9791-55C6DD080ED9}" srcOrd="0" destOrd="0" presId="urn:microsoft.com/office/officeart/2009/layout/CirclePictureHierarchy"/>
    <dgm:cxn modelId="{527A861C-AE6D-41E1-B023-9E2E9D7B0C87}" type="presParOf" srcId="{B22E5B8D-77D8-46AE-9791-55C6DD080ED9}" destId="{921D2E9C-2372-4545-9FCD-39F60800916B}" srcOrd="0" destOrd="0" presId="urn:microsoft.com/office/officeart/2009/layout/CirclePictureHierarchy"/>
    <dgm:cxn modelId="{69DA5CD8-EC2E-49E9-A804-3D8A28A5C690}" type="presParOf" srcId="{B22E5B8D-77D8-46AE-9791-55C6DD080ED9}" destId="{4845AB18-2BCF-432E-A85F-1A4AE6A83AAE}" srcOrd="1" destOrd="0" presId="urn:microsoft.com/office/officeart/2009/layout/CirclePictureHierarchy"/>
    <dgm:cxn modelId="{684DD6EC-407A-43A5-B4F1-282E2C7546FF}" type="presParOf" srcId="{E8B70324-69E6-42D5-B7ED-34926E3C3F19}" destId="{1CCAF7A2-C186-4209-A0C7-52033353285F}" srcOrd="1" destOrd="0" presId="urn:microsoft.com/office/officeart/2009/layout/CirclePictureHierarchy"/>
    <dgm:cxn modelId="{69EA1D2C-CBB5-4362-9667-30CAFA3E4373}" type="presParOf" srcId="{1CCAF7A2-C186-4209-A0C7-52033353285F}" destId="{ED058CA7-B7FC-4C5D-83D8-6CFEAFC41DBE}" srcOrd="0" destOrd="0" presId="urn:microsoft.com/office/officeart/2009/layout/CirclePictureHierarchy"/>
    <dgm:cxn modelId="{5FA1D0A3-58D6-4346-AC84-00E406CA7EFF}" type="presParOf" srcId="{1CCAF7A2-C186-4209-A0C7-52033353285F}" destId="{EE03D2D9-92DE-49CD-91F2-018D53A8F4E7}" srcOrd="1" destOrd="0" presId="urn:microsoft.com/office/officeart/2009/layout/CirclePictureHierarchy"/>
    <dgm:cxn modelId="{655813CA-66DB-4EA1-9890-644FFD4CAEA6}" type="presParOf" srcId="{EE03D2D9-92DE-49CD-91F2-018D53A8F4E7}" destId="{79E362B1-9392-4DBD-A4F0-3305889F6C12}" srcOrd="0" destOrd="0" presId="urn:microsoft.com/office/officeart/2009/layout/CirclePictureHierarchy"/>
    <dgm:cxn modelId="{D78936B0-B60A-47F6-9255-8EF2D6518429}" type="presParOf" srcId="{79E362B1-9392-4DBD-A4F0-3305889F6C12}" destId="{BE175795-E4B2-41D5-BDFC-4F40CF44A8BC}" srcOrd="0" destOrd="0" presId="urn:microsoft.com/office/officeart/2009/layout/CirclePictureHierarchy"/>
    <dgm:cxn modelId="{BB851E46-859D-4F0A-9AAD-43161A93DF08}" type="presParOf" srcId="{79E362B1-9392-4DBD-A4F0-3305889F6C12}" destId="{52AF975B-1740-435D-A8BB-16F6B8BA1E8E}" srcOrd="1" destOrd="0" presId="urn:microsoft.com/office/officeart/2009/layout/CirclePictureHierarchy"/>
    <dgm:cxn modelId="{F3E24BBD-32FB-43E9-8BA2-09F2DBB5A656}" type="presParOf" srcId="{EE03D2D9-92DE-49CD-91F2-018D53A8F4E7}" destId="{7ACA8DB8-DC57-42A0-AD3D-7E9DE14AC572}" srcOrd="1" destOrd="0" presId="urn:microsoft.com/office/officeart/2009/layout/CirclePictureHierarchy"/>
    <dgm:cxn modelId="{A1D4D4F7-2B81-48D4-AB3A-FE6B591998B5}" type="presParOf" srcId="{7ACA8DB8-DC57-42A0-AD3D-7E9DE14AC572}" destId="{335DCD25-EEED-4357-B49D-A2E4DCC52F1B}" srcOrd="0" destOrd="0" presId="urn:microsoft.com/office/officeart/2009/layout/CirclePictureHierarchy"/>
    <dgm:cxn modelId="{0D89BD25-3E94-4560-9291-31A2D1230E17}" type="presParOf" srcId="{7ACA8DB8-DC57-42A0-AD3D-7E9DE14AC572}" destId="{699E2564-0FB3-4CD6-BE79-31FE76A5D2D7}" srcOrd="1" destOrd="0" presId="urn:microsoft.com/office/officeart/2009/layout/CirclePictureHierarchy"/>
    <dgm:cxn modelId="{32E9CD07-EA68-4AA8-84FA-753242AE1966}" type="presParOf" srcId="{699E2564-0FB3-4CD6-BE79-31FE76A5D2D7}" destId="{B23AAB5B-AE50-4292-B274-D6AAE259DF46}" srcOrd="0" destOrd="0" presId="urn:microsoft.com/office/officeart/2009/layout/CirclePictureHierarchy"/>
    <dgm:cxn modelId="{4E948B68-E5DC-49A0-8CEA-5CCDFA0EEE52}" type="presParOf" srcId="{B23AAB5B-AE50-4292-B274-D6AAE259DF46}" destId="{6A8D9C17-5CBF-4265-A348-7F6649EFF326}" srcOrd="0" destOrd="0" presId="urn:microsoft.com/office/officeart/2009/layout/CirclePictureHierarchy"/>
    <dgm:cxn modelId="{11621261-F9E8-49F2-AF0C-3C781BC84AB5}" type="presParOf" srcId="{B23AAB5B-AE50-4292-B274-D6AAE259DF46}" destId="{819A3B65-D7C5-44E0-9EB3-44D6AABD8664}" srcOrd="1" destOrd="0" presId="urn:microsoft.com/office/officeart/2009/layout/CirclePictureHierarchy"/>
    <dgm:cxn modelId="{5FC8C0FE-2682-449C-8D96-5B1FE621010B}" type="presParOf" srcId="{699E2564-0FB3-4CD6-BE79-31FE76A5D2D7}" destId="{22C70971-5474-41E1-99D6-73227E7DA49F}" srcOrd="1" destOrd="0" presId="urn:microsoft.com/office/officeart/2009/layout/CirclePictureHierarchy"/>
    <dgm:cxn modelId="{645FFF44-450B-4B57-98A8-A155B81B8C25}" type="presParOf" srcId="{22C70971-5474-41E1-99D6-73227E7DA49F}" destId="{9351E51F-4F28-4842-98C6-9C94A7F25669}" srcOrd="0" destOrd="0" presId="urn:microsoft.com/office/officeart/2009/layout/CirclePictureHierarchy"/>
    <dgm:cxn modelId="{15143E10-9B3A-43CD-9436-AB5A038BB7A7}" type="presParOf" srcId="{22C70971-5474-41E1-99D6-73227E7DA49F}" destId="{C4A91874-9AAF-4D29-AE37-ABEA9D12ECA7}" srcOrd="1" destOrd="0" presId="urn:microsoft.com/office/officeart/2009/layout/CirclePictureHierarchy"/>
    <dgm:cxn modelId="{E35B91F6-D51D-41D2-9939-88F4E182B21D}" type="presParOf" srcId="{C4A91874-9AAF-4D29-AE37-ABEA9D12ECA7}" destId="{0020AC65-0E7B-47B2-B447-95C13178767C}" srcOrd="0" destOrd="0" presId="urn:microsoft.com/office/officeart/2009/layout/CirclePictureHierarchy"/>
    <dgm:cxn modelId="{BA60A301-0F0F-430D-A57E-2F4C6F0C0FD2}" type="presParOf" srcId="{0020AC65-0E7B-47B2-B447-95C13178767C}" destId="{58FABABB-1235-4261-98E6-C9933433290D}" srcOrd="0" destOrd="0" presId="urn:microsoft.com/office/officeart/2009/layout/CirclePictureHierarchy"/>
    <dgm:cxn modelId="{D0C9F5FB-6379-4EFE-ACEC-C01AF652CEDE}" type="presParOf" srcId="{0020AC65-0E7B-47B2-B447-95C13178767C}" destId="{87C18468-7659-418B-8CAA-BC85BAFEC782}" srcOrd="1" destOrd="0" presId="urn:microsoft.com/office/officeart/2009/layout/CirclePictureHierarchy"/>
    <dgm:cxn modelId="{1E7B107D-90D1-4016-83A9-1838C7ABEF2B}" type="presParOf" srcId="{C4A91874-9AAF-4D29-AE37-ABEA9D12ECA7}" destId="{DDEC6AB9-AAC2-4832-850B-9FA97263925C}" srcOrd="1" destOrd="0" presId="urn:microsoft.com/office/officeart/2009/layout/CirclePictureHierarchy"/>
    <dgm:cxn modelId="{2ECB4BCD-19E1-44F2-BE4B-464FEC53FDF6}" type="presParOf" srcId="{AB8D6130-B67E-4641-97C7-C4C1BA1A9C47}" destId="{D408880F-579D-42EE-8004-4F250760D0B2}" srcOrd="2" destOrd="0" presId="urn:microsoft.com/office/officeart/2009/layout/CirclePictureHierarchy"/>
    <dgm:cxn modelId="{75F17C02-AB09-4195-BE09-2058C813BCBE}" type="presParOf" srcId="{AB8D6130-B67E-4641-97C7-C4C1BA1A9C47}" destId="{A435D6CA-9681-4B88-BB36-1287839536BF}" srcOrd="3" destOrd="0" presId="urn:microsoft.com/office/officeart/2009/layout/CirclePictureHierarchy"/>
    <dgm:cxn modelId="{8645C07A-74FF-442E-BF18-E25589494410}" type="presParOf" srcId="{A435D6CA-9681-4B88-BB36-1287839536BF}" destId="{A184F70C-0AED-4852-88B0-54725D3AD140}" srcOrd="0" destOrd="0" presId="urn:microsoft.com/office/officeart/2009/layout/CirclePictureHierarchy"/>
    <dgm:cxn modelId="{DF7BB6DA-A4A4-4EEA-9134-CCF6BDD02827}" type="presParOf" srcId="{A184F70C-0AED-4852-88B0-54725D3AD140}" destId="{1751FDD3-9C78-4E3A-9664-CC0972EDE40E}" srcOrd="0" destOrd="0" presId="urn:microsoft.com/office/officeart/2009/layout/CirclePictureHierarchy"/>
    <dgm:cxn modelId="{C8A2FD60-B08B-473A-9EB6-1067FC3A54F5}" type="presParOf" srcId="{A184F70C-0AED-4852-88B0-54725D3AD140}" destId="{8358026E-6667-4598-ABE0-C0820EDB189A}" srcOrd="1" destOrd="0" presId="urn:microsoft.com/office/officeart/2009/layout/CirclePictureHierarchy"/>
    <dgm:cxn modelId="{1AA24783-9CD3-4E2C-BEBF-CA3C65AC09FF}" type="presParOf" srcId="{A435D6CA-9681-4B88-BB36-1287839536BF}" destId="{22EB4803-91B5-431D-A8FC-3CBEC247D741}" srcOrd="1" destOrd="0" presId="urn:microsoft.com/office/officeart/2009/layout/CirclePictureHierarchy"/>
    <dgm:cxn modelId="{E415BD6D-7F01-4441-9A5E-584064BC23F8}" type="presParOf" srcId="{22EB4803-91B5-431D-A8FC-3CBEC247D741}" destId="{09922368-202C-40BC-BF6F-F87EFF7973ED}" srcOrd="0" destOrd="0" presId="urn:microsoft.com/office/officeart/2009/layout/CirclePictureHierarchy"/>
    <dgm:cxn modelId="{433F4886-6ED3-4882-ABEB-548DBE329D1F}" type="presParOf" srcId="{22EB4803-91B5-431D-A8FC-3CBEC247D741}" destId="{C0D6A742-DBE0-440E-8C01-2685BC9FD5A1}" srcOrd="1" destOrd="0" presId="urn:microsoft.com/office/officeart/2009/layout/CirclePictureHierarchy"/>
    <dgm:cxn modelId="{7C66EE27-BDAC-4700-8D91-32877CEE68FE}" type="presParOf" srcId="{C0D6A742-DBE0-440E-8C01-2685BC9FD5A1}" destId="{5853660D-648F-463D-9681-04380D983684}" srcOrd="0" destOrd="0" presId="urn:microsoft.com/office/officeart/2009/layout/CirclePictureHierarchy"/>
    <dgm:cxn modelId="{049720B5-C617-4E18-AA48-66D80F0068F7}" type="presParOf" srcId="{5853660D-648F-463D-9681-04380D983684}" destId="{EBBA98B8-BCAA-4A0A-8B24-C3413FA5B209}" srcOrd="0" destOrd="0" presId="urn:microsoft.com/office/officeart/2009/layout/CirclePictureHierarchy"/>
    <dgm:cxn modelId="{13AEA601-8B39-47FF-9182-FFA0AD1E1099}" type="presParOf" srcId="{5853660D-648F-463D-9681-04380D983684}" destId="{40DF4879-B784-4631-91DD-9F17108682D5}" srcOrd="1" destOrd="0" presId="urn:microsoft.com/office/officeart/2009/layout/CirclePictureHierarchy"/>
    <dgm:cxn modelId="{9471560C-F3D1-49AC-A65D-D801FE94B906}" type="presParOf" srcId="{C0D6A742-DBE0-440E-8C01-2685BC9FD5A1}" destId="{D2983C13-835F-4B5E-8643-D01EF4BB5D0B}" srcOrd="1" destOrd="0" presId="urn:microsoft.com/office/officeart/2009/layout/CirclePictureHierarchy"/>
    <dgm:cxn modelId="{734A04FD-A6B1-4C60-9DD8-B1AC02AEEF5C}" type="presParOf" srcId="{D2983C13-835F-4B5E-8643-D01EF4BB5D0B}" destId="{643EB69A-2E01-4D9F-A94A-1C444C90AB9D}" srcOrd="0" destOrd="0" presId="urn:microsoft.com/office/officeart/2009/layout/CirclePictureHierarchy"/>
    <dgm:cxn modelId="{BBD33EDC-A1AF-4029-B8E8-122478DA8AED}" type="presParOf" srcId="{D2983C13-835F-4B5E-8643-D01EF4BB5D0B}" destId="{480D0D9C-39BF-4BAC-BD18-15DCDC9C209C}" srcOrd="1" destOrd="0" presId="urn:microsoft.com/office/officeart/2009/layout/CirclePictureHierarchy"/>
    <dgm:cxn modelId="{64CBA8A1-3067-4DD2-BE79-BCB404832EC7}" type="presParOf" srcId="{480D0D9C-39BF-4BAC-BD18-15DCDC9C209C}" destId="{13236CAF-8D41-4BBA-A132-7D151CD5BC81}" srcOrd="0" destOrd="0" presId="urn:microsoft.com/office/officeart/2009/layout/CirclePictureHierarchy"/>
    <dgm:cxn modelId="{042A68F8-26D1-4FC0-AC08-67218B289818}" type="presParOf" srcId="{13236CAF-8D41-4BBA-A132-7D151CD5BC81}" destId="{A0D1F9FD-DE67-47FD-970D-402C2A60E1FC}" srcOrd="0" destOrd="0" presId="urn:microsoft.com/office/officeart/2009/layout/CirclePictureHierarchy"/>
    <dgm:cxn modelId="{71168EA1-375E-42BD-85E0-540F06CAA074}" type="presParOf" srcId="{13236CAF-8D41-4BBA-A132-7D151CD5BC81}" destId="{FC971525-C0BD-46F5-A3B0-9CAF654C3B8C}" srcOrd="1" destOrd="0" presId="urn:microsoft.com/office/officeart/2009/layout/CirclePictureHierarchy"/>
    <dgm:cxn modelId="{B956B759-174A-40A9-83F7-1D36C0A15CEB}" type="presParOf" srcId="{480D0D9C-39BF-4BAC-BD18-15DCDC9C209C}" destId="{2C934FD5-0263-4A70-9783-78D9A09AFFCE}" srcOrd="1" destOrd="0" presId="urn:microsoft.com/office/officeart/2009/layout/CirclePictureHierarchy"/>
    <dgm:cxn modelId="{AD5F8CC6-E5E7-48E2-BB99-9EF6116BF3E2}" type="presParOf" srcId="{2C934FD5-0263-4A70-9783-78D9A09AFFCE}" destId="{73C80AC7-B9DA-4975-8059-5CCE2E35915A}" srcOrd="0" destOrd="0" presId="urn:microsoft.com/office/officeart/2009/layout/CirclePictureHierarchy"/>
    <dgm:cxn modelId="{6041CFA4-4E79-42DD-83A5-D434E2D61ECE}" type="presParOf" srcId="{2C934FD5-0263-4A70-9783-78D9A09AFFCE}" destId="{6B5A2269-1A1C-42E5-BDA2-B75B6FA3E731}" srcOrd="1" destOrd="0" presId="urn:microsoft.com/office/officeart/2009/layout/CirclePictureHierarchy"/>
    <dgm:cxn modelId="{043DCD77-1262-4C57-AC17-CFD60EF3B1F9}" type="presParOf" srcId="{6B5A2269-1A1C-42E5-BDA2-B75B6FA3E731}" destId="{6107402C-7684-438A-B101-4FF460AF10A8}" srcOrd="0" destOrd="0" presId="urn:microsoft.com/office/officeart/2009/layout/CirclePictureHierarchy"/>
    <dgm:cxn modelId="{810792A4-8BD5-40AD-A156-C6365620FAE0}" type="presParOf" srcId="{6107402C-7684-438A-B101-4FF460AF10A8}" destId="{68D1C18D-077C-481F-9E4F-BBA4EB68019D}" srcOrd="0" destOrd="0" presId="urn:microsoft.com/office/officeart/2009/layout/CirclePictureHierarchy"/>
    <dgm:cxn modelId="{D7C10CD2-71C9-4E1D-AA0B-77BC23BD4C05}" type="presParOf" srcId="{6107402C-7684-438A-B101-4FF460AF10A8}" destId="{BDFF56CA-83A9-493C-B606-0D5F9A2415BA}" srcOrd="1" destOrd="0" presId="urn:microsoft.com/office/officeart/2009/layout/CirclePictureHierarchy"/>
    <dgm:cxn modelId="{82637691-DB3C-4FF4-8225-C9862CA01E63}" type="presParOf" srcId="{6B5A2269-1A1C-42E5-BDA2-B75B6FA3E731}" destId="{C2226039-5AD9-4CD5-B859-C54B7D20C116}" srcOrd="1" destOrd="0" presId="urn:microsoft.com/office/officeart/2009/layout/CirclePictureHierarchy"/>
    <dgm:cxn modelId="{DC67B283-4764-4428-A585-70544565E43A}" type="presParOf" srcId="{C2226039-5AD9-4CD5-B859-C54B7D20C116}" destId="{0B2E9450-2F3D-4368-968B-B3CAFE6C1486}" srcOrd="0" destOrd="0" presId="urn:microsoft.com/office/officeart/2009/layout/CirclePictureHierarchy"/>
    <dgm:cxn modelId="{B43C5E36-1A15-4A40-AB23-8CCC8232D4F8}" type="presParOf" srcId="{C2226039-5AD9-4CD5-B859-C54B7D20C116}" destId="{FEE55664-7E39-4B64-9329-3D8E45489BD7}" srcOrd="1" destOrd="0" presId="urn:microsoft.com/office/officeart/2009/layout/CirclePictureHierarchy"/>
    <dgm:cxn modelId="{DA7A71ED-0B5D-46C2-8FB4-F6F8AF53353E}" type="presParOf" srcId="{FEE55664-7E39-4B64-9329-3D8E45489BD7}" destId="{2369E25A-AE68-43CE-B5F9-6CA6CFBAA3DD}" srcOrd="0" destOrd="0" presId="urn:microsoft.com/office/officeart/2009/layout/CirclePictureHierarchy"/>
    <dgm:cxn modelId="{0EB342EB-2BE7-45F1-BB7F-5E000CF2FE0B}" type="presParOf" srcId="{2369E25A-AE68-43CE-B5F9-6CA6CFBAA3DD}" destId="{00502A32-499A-4355-8BF6-32355C2DADBA}" srcOrd="0" destOrd="0" presId="urn:microsoft.com/office/officeart/2009/layout/CirclePictureHierarchy"/>
    <dgm:cxn modelId="{1C42F9FB-1A9C-4E23-893E-19ACF408E4B6}" type="presParOf" srcId="{2369E25A-AE68-43CE-B5F9-6CA6CFBAA3DD}" destId="{E1E89560-AE14-4E6B-8ECF-6C9504230C82}" srcOrd="1" destOrd="0" presId="urn:microsoft.com/office/officeart/2009/layout/CirclePictureHierarchy"/>
    <dgm:cxn modelId="{16932601-6DD8-4560-B9E5-C2FC144B70B5}" type="presParOf" srcId="{FEE55664-7E39-4B64-9329-3D8E45489BD7}" destId="{2B6DFC54-0CB8-4EBC-AF31-41C6A52E9C7D}" srcOrd="1" destOrd="0" presId="urn:microsoft.com/office/officeart/2009/layout/CirclePictureHierarchy"/>
    <dgm:cxn modelId="{55787254-E72E-4AB8-AB03-16E47A82AE30}" type="presParOf" srcId="{22EB4803-91B5-431D-A8FC-3CBEC247D741}" destId="{4874F1AF-0F19-47DC-8045-B34B06D6D274}" srcOrd="2" destOrd="0" presId="urn:microsoft.com/office/officeart/2009/layout/CirclePictureHierarchy"/>
    <dgm:cxn modelId="{6335C1C7-7590-41F4-A874-AD349E0A1DA7}" type="presParOf" srcId="{22EB4803-91B5-431D-A8FC-3CBEC247D741}" destId="{20D25B43-B376-44A7-ABA2-B60919B62F61}" srcOrd="3" destOrd="0" presId="urn:microsoft.com/office/officeart/2009/layout/CirclePictureHierarchy"/>
    <dgm:cxn modelId="{4E436A9F-3B15-4E74-8588-AC73B04047F1}" type="presParOf" srcId="{20D25B43-B376-44A7-ABA2-B60919B62F61}" destId="{C75D070D-6D48-4E30-B904-AD032C0ED388}" srcOrd="0" destOrd="0" presId="urn:microsoft.com/office/officeart/2009/layout/CirclePictureHierarchy"/>
    <dgm:cxn modelId="{A8BD6EA5-DDB7-4AAA-84DF-BAB258686E6C}" type="presParOf" srcId="{C75D070D-6D48-4E30-B904-AD032C0ED388}" destId="{EDED33B8-721F-49AA-B54C-1DB3D7A485BE}" srcOrd="0" destOrd="0" presId="urn:microsoft.com/office/officeart/2009/layout/CirclePictureHierarchy"/>
    <dgm:cxn modelId="{2EC976CD-7352-4165-BF5B-4B941D50EF68}" type="presParOf" srcId="{C75D070D-6D48-4E30-B904-AD032C0ED388}" destId="{0CB3A609-FB6A-4637-841D-5CE6A7429732}" srcOrd="1" destOrd="0" presId="urn:microsoft.com/office/officeart/2009/layout/CirclePictureHierarchy"/>
    <dgm:cxn modelId="{B4C0BF8C-AE07-4618-8301-ECE8FEAA12BC}" type="presParOf" srcId="{20D25B43-B376-44A7-ABA2-B60919B62F61}" destId="{17796517-A372-4794-BD77-03AEBD30506A}" srcOrd="1" destOrd="0" presId="urn:microsoft.com/office/officeart/2009/layout/CirclePictureHierarchy"/>
    <dgm:cxn modelId="{7F6FBD19-5799-472E-834D-A8AB3CFC5ACD}" type="presParOf" srcId="{17796517-A372-4794-BD77-03AEBD30506A}" destId="{77054AEB-72A0-460F-B58E-9A21E22E73DD}" srcOrd="0" destOrd="0" presId="urn:microsoft.com/office/officeart/2009/layout/CirclePictureHierarchy"/>
    <dgm:cxn modelId="{7F19C27B-5D40-4617-8EBE-03F2FA3B7E90}" type="presParOf" srcId="{17796517-A372-4794-BD77-03AEBD30506A}" destId="{B5C21F0E-33FC-4C23-84BC-9A24D2A9768D}" srcOrd="1" destOrd="0" presId="urn:microsoft.com/office/officeart/2009/layout/CirclePictureHierarchy"/>
    <dgm:cxn modelId="{F4117BC1-4A03-4A71-946E-85F25CD3BABB}" type="presParOf" srcId="{B5C21F0E-33FC-4C23-84BC-9A24D2A9768D}" destId="{C29FA65B-E1D2-47C7-A067-AC61F51D39EF}" srcOrd="0" destOrd="0" presId="urn:microsoft.com/office/officeart/2009/layout/CirclePictureHierarchy"/>
    <dgm:cxn modelId="{607BB9A1-EA30-400A-892E-4463590CCB9A}" type="presParOf" srcId="{C29FA65B-E1D2-47C7-A067-AC61F51D39EF}" destId="{E33F7ADC-D0B8-4584-A74B-59D185BD67F2}" srcOrd="0" destOrd="0" presId="urn:microsoft.com/office/officeart/2009/layout/CirclePictureHierarchy"/>
    <dgm:cxn modelId="{87FA3BC1-D330-421B-AB5E-EB16201FB786}" type="presParOf" srcId="{C29FA65B-E1D2-47C7-A067-AC61F51D39EF}" destId="{E641C6F1-A54C-493A-AF3A-81900B8663D0}" srcOrd="1" destOrd="0" presId="urn:microsoft.com/office/officeart/2009/layout/CirclePictureHierarchy"/>
    <dgm:cxn modelId="{AF0F6A1F-C54A-4840-A973-F47AD8FBCC65}" type="presParOf" srcId="{B5C21F0E-33FC-4C23-84BC-9A24D2A9768D}" destId="{F37B352A-5794-494F-AFBB-DD7419A2B256}" srcOrd="1" destOrd="0" presId="urn:microsoft.com/office/officeart/2009/layout/CirclePictureHierarchy"/>
    <dgm:cxn modelId="{7D80CDEE-8DF8-417C-A1BC-3AAFB45A4649}" type="presParOf" srcId="{F37B352A-5794-494F-AFBB-DD7419A2B256}" destId="{25650B77-7282-4EF3-AAA4-FF28CF76D501}" srcOrd="0" destOrd="0" presId="urn:microsoft.com/office/officeart/2009/layout/CirclePictureHierarchy"/>
    <dgm:cxn modelId="{6ADFF79C-6323-4D89-8ADB-BE0AF76477E3}" type="presParOf" srcId="{F37B352A-5794-494F-AFBB-DD7419A2B256}" destId="{AFF63BD9-E2AA-46C8-B9B3-EC7CD9B2272F}" srcOrd="1" destOrd="0" presId="urn:microsoft.com/office/officeart/2009/layout/CirclePictureHierarchy"/>
    <dgm:cxn modelId="{93CABAD4-7780-43C4-B0F9-4777BAB319B5}" type="presParOf" srcId="{AFF63BD9-E2AA-46C8-B9B3-EC7CD9B2272F}" destId="{98B10C39-8D6B-4C26-A0FE-49EFF7275074}" srcOrd="0" destOrd="0" presId="urn:microsoft.com/office/officeart/2009/layout/CirclePictureHierarchy"/>
    <dgm:cxn modelId="{5EF217CA-6834-4DEF-960A-0238B212A96E}" type="presParOf" srcId="{98B10C39-8D6B-4C26-A0FE-49EFF7275074}" destId="{2A6FC1DF-5294-4DE1-BBE0-80F321F032A4}" srcOrd="0" destOrd="0" presId="urn:microsoft.com/office/officeart/2009/layout/CirclePictureHierarchy"/>
    <dgm:cxn modelId="{7DF71BF4-DE02-49F5-9F86-7AC8ABBC1FFB}" type="presParOf" srcId="{98B10C39-8D6B-4C26-A0FE-49EFF7275074}" destId="{D6C1CE71-5AD1-4FB0-BF00-53B72A95D5D5}" srcOrd="1" destOrd="0" presId="urn:microsoft.com/office/officeart/2009/layout/CirclePictureHierarchy"/>
    <dgm:cxn modelId="{08EE6CF0-80F8-46A7-BAFF-7CF741285DF7}" type="presParOf" srcId="{AFF63BD9-E2AA-46C8-B9B3-EC7CD9B2272F}" destId="{C14F92C6-7807-4325-A19A-D6C543769B5A}" srcOrd="1" destOrd="0" presId="urn:microsoft.com/office/officeart/2009/layout/CirclePictureHierarchy"/>
    <dgm:cxn modelId="{D71CFB69-D7AB-40AF-A4CB-A253066975FD}" type="presParOf" srcId="{C14F92C6-7807-4325-A19A-D6C543769B5A}" destId="{05793710-FF04-4592-ACDF-0DA088F3B421}" srcOrd="0" destOrd="0" presId="urn:microsoft.com/office/officeart/2009/layout/CirclePictureHierarchy"/>
    <dgm:cxn modelId="{39AE2027-143E-46B9-93DB-C6269576C67B}" type="presParOf" srcId="{C14F92C6-7807-4325-A19A-D6C543769B5A}" destId="{C1DF79FB-3DD8-45DB-A3DA-5FBEB5A84D22}" srcOrd="1" destOrd="0" presId="urn:microsoft.com/office/officeart/2009/layout/CirclePictureHierarchy"/>
    <dgm:cxn modelId="{AC7AC1FA-EF0B-4BB8-8EBA-2E8218754C4D}" type="presParOf" srcId="{C1DF79FB-3DD8-45DB-A3DA-5FBEB5A84D22}" destId="{4E178BD8-9BAF-433A-88E4-3C2AF6AC4DF2}" srcOrd="0" destOrd="0" presId="urn:microsoft.com/office/officeart/2009/layout/CirclePictureHierarchy"/>
    <dgm:cxn modelId="{97FF9544-8CF9-411F-B8A6-51942A45D981}" type="presParOf" srcId="{4E178BD8-9BAF-433A-88E4-3C2AF6AC4DF2}" destId="{95A50404-CB62-4E16-8F59-E38DC41D5896}" srcOrd="0" destOrd="0" presId="urn:microsoft.com/office/officeart/2009/layout/CirclePictureHierarchy"/>
    <dgm:cxn modelId="{61B39715-DFC4-4DEE-A38A-432219963628}" type="presParOf" srcId="{4E178BD8-9BAF-433A-88E4-3C2AF6AC4DF2}" destId="{AE8FB2B7-6F88-4B14-A31B-2585C686B735}" srcOrd="1" destOrd="0" presId="urn:microsoft.com/office/officeart/2009/layout/CirclePictureHierarchy"/>
    <dgm:cxn modelId="{2CCD311F-D36B-4368-A014-10CA22474A00}" type="presParOf" srcId="{C1DF79FB-3DD8-45DB-A3DA-5FBEB5A84D22}" destId="{00085E6D-0504-45C3-93B4-EDA0B4E76EA3}" srcOrd="1" destOrd="0" presId="urn:microsoft.com/office/officeart/2009/layout/CirclePictureHierarchy"/>
    <dgm:cxn modelId="{47140087-AB34-4172-AAFF-5C40A9235A4C}" type="presParOf" srcId="{22EB4803-91B5-431D-A8FC-3CBEC247D741}" destId="{938BD9C2-FAB4-4FF4-A2A5-C58CB747E779}" srcOrd="4" destOrd="0" presId="urn:microsoft.com/office/officeart/2009/layout/CirclePictureHierarchy"/>
    <dgm:cxn modelId="{4E6BE539-3629-499A-89DC-9940EFA536DF}" type="presParOf" srcId="{22EB4803-91B5-431D-A8FC-3CBEC247D741}" destId="{30996892-9000-47CE-A9B3-C164FBFC461F}" srcOrd="5" destOrd="0" presId="urn:microsoft.com/office/officeart/2009/layout/CirclePictureHierarchy"/>
    <dgm:cxn modelId="{189E6884-6AD7-455A-B82E-071B6F222716}" type="presParOf" srcId="{30996892-9000-47CE-A9B3-C164FBFC461F}" destId="{309E0403-B56F-4ED5-AD79-4AEEB4C9D28D}" srcOrd="0" destOrd="0" presId="urn:microsoft.com/office/officeart/2009/layout/CirclePictureHierarchy"/>
    <dgm:cxn modelId="{4A1319E1-7BC4-4716-9299-82B9AFE3C244}" type="presParOf" srcId="{309E0403-B56F-4ED5-AD79-4AEEB4C9D28D}" destId="{A0EA9227-076F-4C68-B7CC-89C6EEC09419}" srcOrd="0" destOrd="0" presId="urn:microsoft.com/office/officeart/2009/layout/CirclePictureHierarchy"/>
    <dgm:cxn modelId="{0293AE9B-105C-4AC0-8E29-FE80F8DEA954}" type="presParOf" srcId="{309E0403-B56F-4ED5-AD79-4AEEB4C9D28D}" destId="{B1D83C5F-5600-47F2-A649-FF70556D1D63}" srcOrd="1" destOrd="0" presId="urn:microsoft.com/office/officeart/2009/layout/CirclePictureHierarchy"/>
    <dgm:cxn modelId="{0D54470F-CBB9-4B74-9FE5-DF34F9945227}" type="presParOf" srcId="{30996892-9000-47CE-A9B3-C164FBFC461F}" destId="{407E71A9-110A-472E-8451-0E3655D0DA4E}" srcOrd="1" destOrd="0" presId="urn:microsoft.com/office/officeart/2009/layout/CirclePictureHierarchy"/>
    <dgm:cxn modelId="{7B282915-C208-4618-AD2C-5F413049FA14}" type="presParOf" srcId="{407E71A9-110A-472E-8451-0E3655D0DA4E}" destId="{4A9E26A9-A242-4094-B8B8-C4D560EC2E3C}" srcOrd="0" destOrd="0" presId="urn:microsoft.com/office/officeart/2009/layout/CirclePictureHierarchy"/>
    <dgm:cxn modelId="{2ABC2148-BAA3-4BBE-B344-2F16281EF019}" type="presParOf" srcId="{407E71A9-110A-472E-8451-0E3655D0DA4E}" destId="{49D8AE62-8D52-4EFE-9ECF-E81EC5F08381}" srcOrd="1" destOrd="0" presId="urn:microsoft.com/office/officeart/2009/layout/CirclePictureHierarchy"/>
    <dgm:cxn modelId="{5618E420-460A-4685-9DA0-F111132CCE18}" type="presParOf" srcId="{49D8AE62-8D52-4EFE-9ECF-E81EC5F08381}" destId="{89924B39-E439-4ABF-9B81-14D0010E5BE4}" srcOrd="0" destOrd="0" presId="urn:microsoft.com/office/officeart/2009/layout/CirclePictureHierarchy"/>
    <dgm:cxn modelId="{8E4D3759-F0D3-46CD-8A82-6309E58F672B}" type="presParOf" srcId="{89924B39-E439-4ABF-9B81-14D0010E5BE4}" destId="{5A916E1D-7763-41C2-956A-08B1CAF041E2}" srcOrd="0" destOrd="0" presId="urn:microsoft.com/office/officeart/2009/layout/CirclePictureHierarchy"/>
    <dgm:cxn modelId="{85DE7598-E158-4533-B0D5-CB1C897AD033}" type="presParOf" srcId="{89924B39-E439-4ABF-9B81-14D0010E5BE4}" destId="{4229FFB2-A6AA-4979-83F4-A943AB5BD1DC}" srcOrd="1" destOrd="0" presId="urn:microsoft.com/office/officeart/2009/layout/CirclePictureHierarchy"/>
    <dgm:cxn modelId="{8279E00B-29F6-41DC-AD9F-FDD86CDA84E4}" type="presParOf" srcId="{49D8AE62-8D52-4EFE-9ECF-E81EC5F08381}" destId="{5415E412-1A77-4AB0-B686-F55D74C3E66A}" srcOrd="1" destOrd="0" presId="urn:microsoft.com/office/officeart/2009/layout/CirclePictureHierarchy"/>
    <dgm:cxn modelId="{F9AE0249-B971-4681-A371-9A59CFD04209}" type="presParOf" srcId="{5415E412-1A77-4AB0-B686-F55D74C3E66A}" destId="{82BE63D4-ECB4-48A1-AE1D-92AF7C7740DC}" srcOrd="0" destOrd="0" presId="urn:microsoft.com/office/officeart/2009/layout/CirclePictureHierarchy"/>
    <dgm:cxn modelId="{0C59203B-E6AC-441F-B78A-C884A5563F40}" type="presParOf" srcId="{5415E412-1A77-4AB0-B686-F55D74C3E66A}" destId="{87BE275D-A72A-4F37-A008-333AF361A9C1}" srcOrd="1" destOrd="0" presId="urn:microsoft.com/office/officeart/2009/layout/CirclePictureHierarchy"/>
    <dgm:cxn modelId="{0A4A8AE2-2557-4884-A033-C442299E4AB2}" type="presParOf" srcId="{87BE275D-A72A-4F37-A008-333AF361A9C1}" destId="{27889330-0F81-4358-BFC4-6AF8128E1B26}" srcOrd="0" destOrd="0" presId="urn:microsoft.com/office/officeart/2009/layout/CirclePictureHierarchy"/>
    <dgm:cxn modelId="{95F7E070-59D1-4C50-A444-AB8089B232BB}" type="presParOf" srcId="{27889330-0F81-4358-BFC4-6AF8128E1B26}" destId="{4B9319C0-61A0-49D5-A638-330D69E61162}" srcOrd="0" destOrd="0" presId="urn:microsoft.com/office/officeart/2009/layout/CirclePictureHierarchy"/>
    <dgm:cxn modelId="{0E9E6FFE-35DD-40C8-A269-B590B991D7FB}" type="presParOf" srcId="{27889330-0F81-4358-BFC4-6AF8128E1B26}" destId="{5C28EF4E-000F-4AEC-BF3A-18053DB20726}" srcOrd="1" destOrd="0" presId="urn:microsoft.com/office/officeart/2009/layout/CirclePictureHierarchy"/>
    <dgm:cxn modelId="{CBEEA5B8-9F01-4B92-A3C9-C698BBC37A07}" type="presParOf" srcId="{87BE275D-A72A-4F37-A008-333AF361A9C1}" destId="{031D4DB9-91C4-47FF-AF80-0B3736EFD7B8}" srcOrd="1" destOrd="0" presId="urn:microsoft.com/office/officeart/2009/layout/CirclePictureHierarchy"/>
    <dgm:cxn modelId="{81ADF11C-D5E1-42DB-B755-62DEDC4F503D}" type="presParOf" srcId="{031D4DB9-91C4-47FF-AF80-0B3736EFD7B8}" destId="{3F2A1BB5-9297-411A-8CD3-320DCEFE45D8}" srcOrd="0" destOrd="0" presId="urn:microsoft.com/office/officeart/2009/layout/CirclePictureHierarchy"/>
    <dgm:cxn modelId="{97C2D5D1-EEA0-4A58-8D92-B50DF0AC440A}" type="presParOf" srcId="{031D4DB9-91C4-47FF-AF80-0B3736EFD7B8}" destId="{63E27BF0-4C8A-4F67-91EA-698ECAF703D9}" srcOrd="1" destOrd="0" presId="urn:microsoft.com/office/officeart/2009/layout/CirclePictureHierarchy"/>
    <dgm:cxn modelId="{F7036F3E-F6A0-46DA-89A3-2EBA1CBBE23A}" type="presParOf" srcId="{63E27BF0-4C8A-4F67-91EA-698ECAF703D9}" destId="{AAC0B50B-7E6D-463B-9772-0BFB217F6014}" srcOrd="0" destOrd="0" presId="urn:microsoft.com/office/officeart/2009/layout/CirclePictureHierarchy"/>
    <dgm:cxn modelId="{8E6438C4-E8C7-49F9-B46D-9BE07C084733}" type="presParOf" srcId="{AAC0B50B-7E6D-463B-9772-0BFB217F6014}" destId="{6EA64D2D-2E13-404C-9019-1D371CD603C9}" srcOrd="0" destOrd="0" presId="urn:microsoft.com/office/officeart/2009/layout/CirclePictureHierarchy"/>
    <dgm:cxn modelId="{A92D8306-1D4E-460A-8673-67F8F4F9DFD9}" type="presParOf" srcId="{AAC0B50B-7E6D-463B-9772-0BFB217F6014}" destId="{59E696A7-A90A-4AB9-A754-4A4CD06EAD1A}" srcOrd="1" destOrd="0" presId="urn:microsoft.com/office/officeart/2009/layout/CirclePictureHierarchy"/>
    <dgm:cxn modelId="{D9A546BE-EEE1-4137-9A67-96D2BC7536DA}" type="presParOf" srcId="{63E27BF0-4C8A-4F67-91EA-698ECAF703D9}" destId="{8114AEA1-4B56-4A0B-B9F2-7D910B5D2031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A1BB5-9297-411A-8CD3-320DCEFE45D8}">
      <dsp:nvSpPr>
        <dsp:cNvPr id="0" name=""/>
        <dsp:cNvSpPr/>
      </dsp:nvSpPr>
      <dsp:spPr>
        <a:xfrm>
          <a:off x="7205294" y="3734345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E63D4-ECB4-48A1-AE1D-92AF7C7740DC}">
      <dsp:nvSpPr>
        <dsp:cNvPr id="0" name=""/>
        <dsp:cNvSpPr/>
      </dsp:nvSpPr>
      <dsp:spPr>
        <a:xfrm>
          <a:off x="7205294" y="3063656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E26A9-A242-4094-B8B8-C4D560EC2E3C}">
      <dsp:nvSpPr>
        <dsp:cNvPr id="0" name=""/>
        <dsp:cNvSpPr/>
      </dsp:nvSpPr>
      <dsp:spPr>
        <a:xfrm>
          <a:off x="7205294" y="2455227"/>
          <a:ext cx="91440" cy="224503"/>
        </a:xfrm>
        <a:custGeom>
          <a:avLst/>
          <a:gdLst/>
          <a:ahLst/>
          <a:cxnLst/>
          <a:rect l="0" t="0" r="0" b="0"/>
          <a:pathLst>
            <a:path>
              <a:moveTo>
                <a:pt x="77488" y="0"/>
              </a:moveTo>
              <a:lnTo>
                <a:pt x="77488" y="144659"/>
              </a:lnTo>
              <a:lnTo>
                <a:pt x="45720" y="144659"/>
              </a:lnTo>
              <a:lnTo>
                <a:pt x="45720" y="224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BD9C2-FAB4-4FF4-A2A5-C58CB747E779}">
      <dsp:nvSpPr>
        <dsp:cNvPr id="0" name=""/>
        <dsp:cNvSpPr/>
      </dsp:nvSpPr>
      <dsp:spPr>
        <a:xfrm>
          <a:off x="5724330" y="1783261"/>
          <a:ext cx="1558452" cy="1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1"/>
              </a:lnTo>
              <a:lnTo>
                <a:pt x="1558452" y="81121"/>
              </a:lnTo>
              <a:lnTo>
                <a:pt x="1558452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93710-FF04-4592-ACDF-0DA088F3B421}">
      <dsp:nvSpPr>
        <dsp:cNvPr id="0" name=""/>
        <dsp:cNvSpPr/>
      </dsp:nvSpPr>
      <dsp:spPr>
        <a:xfrm>
          <a:off x="5800040" y="3734345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50B77-7282-4EF3-AAA4-FF28CF76D501}">
      <dsp:nvSpPr>
        <dsp:cNvPr id="0" name=""/>
        <dsp:cNvSpPr/>
      </dsp:nvSpPr>
      <dsp:spPr>
        <a:xfrm>
          <a:off x="5800040" y="3063656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54AEB-72A0-460F-B58E-9A21E22E73DD}">
      <dsp:nvSpPr>
        <dsp:cNvPr id="0" name=""/>
        <dsp:cNvSpPr/>
      </dsp:nvSpPr>
      <dsp:spPr>
        <a:xfrm>
          <a:off x="5800040" y="2455227"/>
          <a:ext cx="91440" cy="224503"/>
        </a:xfrm>
        <a:custGeom>
          <a:avLst/>
          <a:gdLst/>
          <a:ahLst/>
          <a:cxnLst/>
          <a:rect l="0" t="0" r="0" b="0"/>
          <a:pathLst>
            <a:path>
              <a:moveTo>
                <a:pt x="77488" y="0"/>
              </a:moveTo>
              <a:lnTo>
                <a:pt x="77488" y="144659"/>
              </a:lnTo>
              <a:lnTo>
                <a:pt x="45720" y="144659"/>
              </a:lnTo>
              <a:lnTo>
                <a:pt x="45720" y="224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4F1AF-0F19-47DC-8045-B34B06D6D274}">
      <dsp:nvSpPr>
        <dsp:cNvPr id="0" name=""/>
        <dsp:cNvSpPr/>
      </dsp:nvSpPr>
      <dsp:spPr>
        <a:xfrm>
          <a:off x="5724330" y="1783261"/>
          <a:ext cx="153198" cy="1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1"/>
              </a:lnTo>
              <a:lnTo>
                <a:pt x="153198" y="81121"/>
              </a:lnTo>
              <a:lnTo>
                <a:pt x="153198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E9450-2F3D-4368-968B-B3CAFE6C1486}">
      <dsp:nvSpPr>
        <dsp:cNvPr id="0" name=""/>
        <dsp:cNvSpPr/>
      </dsp:nvSpPr>
      <dsp:spPr>
        <a:xfrm>
          <a:off x="4394786" y="3734345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80AC7-B9DA-4975-8059-5CCE2E35915A}">
      <dsp:nvSpPr>
        <dsp:cNvPr id="0" name=""/>
        <dsp:cNvSpPr/>
      </dsp:nvSpPr>
      <dsp:spPr>
        <a:xfrm>
          <a:off x="4394786" y="3063656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EB69A-2E01-4D9F-A94A-1C444C90AB9D}">
      <dsp:nvSpPr>
        <dsp:cNvPr id="0" name=""/>
        <dsp:cNvSpPr/>
      </dsp:nvSpPr>
      <dsp:spPr>
        <a:xfrm>
          <a:off x="4394786" y="2455227"/>
          <a:ext cx="91440" cy="224503"/>
        </a:xfrm>
        <a:custGeom>
          <a:avLst/>
          <a:gdLst/>
          <a:ahLst/>
          <a:cxnLst/>
          <a:rect l="0" t="0" r="0" b="0"/>
          <a:pathLst>
            <a:path>
              <a:moveTo>
                <a:pt x="77488" y="0"/>
              </a:moveTo>
              <a:lnTo>
                <a:pt x="77488" y="144659"/>
              </a:lnTo>
              <a:lnTo>
                <a:pt x="45720" y="144659"/>
              </a:lnTo>
              <a:lnTo>
                <a:pt x="45720" y="224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22368-202C-40BC-BF6F-F87EFF7973ED}">
      <dsp:nvSpPr>
        <dsp:cNvPr id="0" name=""/>
        <dsp:cNvSpPr/>
      </dsp:nvSpPr>
      <dsp:spPr>
        <a:xfrm>
          <a:off x="4472275" y="1783261"/>
          <a:ext cx="1252054" cy="160965"/>
        </a:xfrm>
        <a:custGeom>
          <a:avLst/>
          <a:gdLst/>
          <a:ahLst/>
          <a:cxnLst/>
          <a:rect l="0" t="0" r="0" b="0"/>
          <a:pathLst>
            <a:path>
              <a:moveTo>
                <a:pt x="1252054" y="0"/>
              </a:moveTo>
              <a:lnTo>
                <a:pt x="1252054" y="81121"/>
              </a:lnTo>
              <a:lnTo>
                <a:pt x="0" y="81121"/>
              </a:lnTo>
              <a:lnTo>
                <a:pt x="0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8880F-579D-42EE-8004-4F250760D0B2}">
      <dsp:nvSpPr>
        <dsp:cNvPr id="0" name=""/>
        <dsp:cNvSpPr/>
      </dsp:nvSpPr>
      <dsp:spPr>
        <a:xfrm>
          <a:off x="3653619" y="1005261"/>
          <a:ext cx="2070711" cy="159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43"/>
              </a:lnTo>
              <a:lnTo>
                <a:pt x="2070711" y="79843"/>
              </a:lnTo>
              <a:lnTo>
                <a:pt x="2070711" y="159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1E51F-4F28-4842-98C6-9C94A7F25669}">
      <dsp:nvSpPr>
        <dsp:cNvPr id="0" name=""/>
        <dsp:cNvSpPr/>
      </dsp:nvSpPr>
      <dsp:spPr>
        <a:xfrm>
          <a:off x="2989533" y="3734345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DCD25-EEED-4357-B49D-A2E4DCC52F1B}">
      <dsp:nvSpPr>
        <dsp:cNvPr id="0" name=""/>
        <dsp:cNvSpPr/>
      </dsp:nvSpPr>
      <dsp:spPr>
        <a:xfrm>
          <a:off x="2989533" y="3082852"/>
          <a:ext cx="91440" cy="267567"/>
        </a:xfrm>
        <a:custGeom>
          <a:avLst/>
          <a:gdLst/>
          <a:ahLst/>
          <a:cxnLst/>
          <a:rect l="0" t="0" r="0" b="0"/>
          <a:pathLst>
            <a:path>
              <a:moveTo>
                <a:pt x="55317" y="0"/>
              </a:moveTo>
              <a:lnTo>
                <a:pt x="55317" y="187724"/>
              </a:lnTo>
              <a:lnTo>
                <a:pt x="45720" y="187724"/>
              </a:lnTo>
              <a:lnTo>
                <a:pt x="45720" y="267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58CA7-B7FC-4C5D-83D8-6CFEAFC41DBE}">
      <dsp:nvSpPr>
        <dsp:cNvPr id="0" name=""/>
        <dsp:cNvSpPr/>
      </dsp:nvSpPr>
      <dsp:spPr>
        <a:xfrm>
          <a:off x="2999131" y="2455227"/>
          <a:ext cx="91440" cy="205307"/>
        </a:xfrm>
        <a:custGeom>
          <a:avLst/>
          <a:gdLst/>
          <a:ahLst/>
          <a:cxnLst/>
          <a:rect l="0" t="0" r="0" b="0"/>
          <a:pathLst>
            <a:path>
              <a:moveTo>
                <a:pt x="67891" y="0"/>
              </a:moveTo>
              <a:lnTo>
                <a:pt x="67891" y="125463"/>
              </a:lnTo>
              <a:lnTo>
                <a:pt x="45720" y="125463"/>
              </a:lnTo>
              <a:lnTo>
                <a:pt x="45720" y="2053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32CB7-04CD-43EA-821B-ADC07A03F65C}">
      <dsp:nvSpPr>
        <dsp:cNvPr id="0" name=""/>
        <dsp:cNvSpPr/>
      </dsp:nvSpPr>
      <dsp:spPr>
        <a:xfrm>
          <a:off x="1526555" y="1783261"/>
          <a:ext cx="1540466" cy="1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1"/>
              </a:lnTo>
              <a:lnTo>
                <a:pt x="1540466" y="81121"/>
              </a:lnTo>
              <a:lnTo>
                <a:pt x="1540466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C6C11-5DB0-4E1E-9271-BE144BF0AE1D}">
      <dsp:nvSpPr>
        <dsp:cNvPr id="0" name=""/>
        <dsp:cNvSpPr/>
      </dsp:nvSpPr>
      <dsp:spPr>
        <a:xfrm>
          <a:off x="1584279" y="3734345"/>
          <a:ext cx="91440" cy="267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724"/>
              </a:lnTo>
              <a:lnTo>
                <a:pt x="55317" y="187724"/>
              </a:lnTo>
              <a:lnTo>
                <a:pt x="55317" y="267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A7E77-7F84-405E-90BE-D3815B9B6D06}">
      <dsp:nvSpPr>
        <dsp:cNvPr id="0" name=""/>
        <dsp:cNvSpPr/>
      </dsp:nvSpPr>
      <dsp:spPr>
        <a:xfrm>
          <a:off x="1584279" y="3063656"/>
          <a:ext cx="91440" cy="2867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7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97F0C-857A-4BA5-AE90-BC39813C67BC}">
      <dsp:nvSpPr>
        <dsp:cNvPr id="0" name=""/>
        <dsp:cNvSpPr/>
      </dsp:nvSpPr>
      <dsp:spPr>
        <a:xfrm>
          <a:off x="1584279" y="2455227"/>
          <a:ext cx="91440" cy="224503"/>
        </a:xfrm>
        <a:custGeom>
          <a:avLst/>
          <a:gdLst/>
          <a:ahLst/>
          <a:cxnLst/>
          <a:rect l="0" t="0" r="0" b="0"/>
          <a:pathLst>
            <a:path>
              <a:moveTo>
                <a:pt x="77488" y="0"/>
              </a:moveTo>
              <a:lnTo>
                <a:pt x="77488" y="144659"/>
              </a:lnTo>
              <a:lnTo>
                <a:pt x="45720" y="144659"/>
              </a:lnTo>
              <a:lnTo>
                <a:pt x="45720" y="224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EE75B-7DB7-4CAF-911E-509925B6F70F}">
      <dsp:nvSpPr>
        <dsp:cNvPr id="0" name=""/>
        <dsp:cNvSpPr/>
      </dsp:nvSpPr>
      <dsp:spPr>
        <a:xfrm>
          <a:off x="1526555" y="1783261"/>
          <a:ext cx="135212" cy="16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21"/>
              </a:lnTo>
              <a:lnTo>
                <a:pt x="135212" y="81121"/>
              </a:lnTo>
              <a:lnTo>
                <a:pt x="135212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9BC8A-4000-4DC6-86CE-7539C73C3D1E}">
      <dsp:nvSpPr>
        <dsp:cNvPr id="0" name=""/>
        <dsp:cNvSpPr/>
      </dsp:nvSpPr>
      <dsp:spPr>
        <a:xfrm>
          <a:off x="223469" y="3740383"/>
          <a:ext cx="91440" cy="298176"/>
        </a:xfrm>
        <a:custGeom>
          <a:avLst/>
          <a:gdLst/>
          <a:ahLst/>
          <a:cxnLst/>
          <a:rect l="0" t="0" r="0" b="0"/>
          <a:pathLst>
            <a:path>
              <a:moveTo>
                <a:pt x="46830" y="0"/>
              </a:moveTo>
              <a:lnTo>
                <a:pt x="46830" y="218332"/>
              </a:lnTo>
              <a:lnTo>
                <a:pt x="45720" y="218332"/>
              </a:lnTo>
              <a:lnTo>
                <a:pt x="45720" y="2981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E4066-C498-4679-9D70-0C43EDC5DF27}">
      <dsp:nvSpPr>
        <dsp:cNvPr id="0" name=""/>
        <dsp:cNvSpPr/>
      </dsp:nvSpPr>
      <dsp:spPr>
        <a:xfrm>
          <a:off x="224580" y="3069694"/>
          <a:ext cx="91440" cy="274688"/>
        </a:xfrm>
        <a:custGeom>
          <a:avLst/>
          <a:gdLst/>
          <a:ahLst/>
          <a:cxnLst/>
          <a:rect l="0" t="0" r="0" b="0"/>
          <a:pathLst>
            <a:path>
              <a:moveTo>
                <a:pt x="47353" y="0"/>
              </a:moveTo>
              <a:lnTo>
                <a:pt x="47353" y="194844"/>
              </a:lnTo>
              <a:lnTo>
                <a:pt x="45720" y="194844"/>
              </a:lnTo>
              <a:lnTo>
                <a:pt x="45720" y="2746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C3384-B662-4505-8A32-AB03CBA7DDD8}">
      <dsp:nvSpPr>
        <dsp:cNvPr id="0" name=""/>
        <dsp:cNvSpPr/>
      </dsp:nvSpPr>
      <dsp:spPr>
        <a:xfrm>
          <a:off x="210794" y="2455227"/>
          <a:ext cx="91440" cy="218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621"/>
              </a:lnTo>
              <a:lnTo>
                <a:pt x="61139" y="138621"/>
              </a:lnTo>
              <a:lnTo>
                <a:pt x="61139" y="2184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FE181-E785-40F4-9188-A45A8C9FE30C}">
      <dsp:nvSpPr>
        <dsp:cNvPr id="0" name=""/>
        <dsp:cNvSpPr/>
      </dsp:nvSpPr>
      <dsp:spPr>
        <a:xfrm>
          <a:off x="256514" y="1783261"/>
          <a:ext cx="1270040" cy="160965"/>
        </a:xfrm>
        <a:custGeom>
          <a:avLst/>
          <a:gdLst/>
          <a:ahLst/>
          <a:cxnLst/>
          <a:rect l="0" t="0" r="0" b="0"/>
          <a:pathLst>
            <a:path>
              <a:moveTo>
                <a:pt x="1270040" y="0"/>
              </a:moveTo>
              <a:lnTo>
                <a:pt x="1270040" y="81121"/>
              </a:lnTo>
              <a:lnTo>
                <a:pt x="0" y="81121"/>
              </a:lnTo>
              <a:lnTo>
                <a:pt x="0" y="16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B459-94FA-45CF-A675-1BE95AA9F201}">
      <dsp:nvSpPr>
        <dsp:cNvPr id="0" name=""/>
        <dsp:cNvSpPr/>
      </dsp:nvSpPr>
      <dsp:spPr>
        <a:xfrm>
          <a:off x="1526555" y="1005261"/>
          <a:ext cx="2127064" cy="159687"/>
        </a:xfrm>
        <a:custGeom>
          <a:avLst/>
          <a:gdLst/>
          <a:ahLst/>
          <a:cxnLst/>
          <a:rect l="0" t="0" r="0" b="0"/>
          <a:pathLst>
            <a:path>
              <a:moveTo>
                <a:pt x="2127064" y="0"/>
              </a:moveTo>
              <a:lnTo>
                <a:pt x="2127064" y="79843"/>
              </a:lnTo>
              <a:lnTo>
                <a:pt x="0" y="79843"/>
              </a:lnTo>
              <a:lnTo>
                <a:pt x="0" y="1596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FEDA7-B057-4F40-A19E-D9E62F278724}">
      <dsp:nvSpPr>
        <dsp:cNvPr id="0" name=""/>
        <dsp:cNvSpPr/>
      </dsp:nvSpPr>
      <dsp:spPr>
        <a:xfrm>
          <a:off x="3279541" y="257104"/>
          <a:ext cx="748157" cy="748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C7EE3-929B-437C-9C4B-376922E9C86E}">
      <dsp:nvSpPr>
        <dsp:cNvPr id="0" name=""/>
        <dsp:cNvSpPr/>
      </dsp:nvSpPr>
      <dsp:spPr>
        <a:xfrm>
          <a:off x="4331405" y="374404"/>
          <a:ext cx="1503746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 dirty="0" smtClean="0"/>
            <a:t>Batch A</a:t>
          </a:r>
          <a:endParaRPr lang="en-US" sz="1800" kern="1200" dirty="0"/>
        </a:p>
      </dsp:txBody>
      <dsp:txXfrm>
        <a:off x="4331405" y="374404"/>
        <a:ext cx="1503746" cy="511001"/>
      </dsp:txXfrm>
    </dsp:sp>
    <dsp:sp modelId="{57A36B94-11F7-4A85-ABBD-2BF69196F4C9}">
      <dsp:nvSpPr>
        <dsp:cNvPr id="0" name=""/>
        <dsp:cNvSpPr/>
      </dsp:nvSpPr>
      <dsp:spPr>
        <a:xfrm>
          <a:off x="1217399" y="1164949"/>
          <a:ext cx="618311" cy="618311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0AEF6-6B89-443C-B6CD-A712F30CC00A}">
      <dsp:nvSpPr>
        <dsp:cNvPr id="0" name=""/>
        <dsp:cNvSpPr/>
      </dsp:nvSpPr>
      <dsp:spPr>
        <a:xfrm>
          <a:off x="1882556" y="1217326"/>
          <a:ext cx="1414663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Sending</a:t>
          </a:r>
          <a:r>
            <a:rPr lang="fr-BE" sz="1600" kern="1200" dirty="0" smtClean="0"/>
            <a:t> </a:t>
          </a:r>
          <a:r>
            <a:rPr lang="fr-BE" sz="1600" kern="1200" dirty="0" err="1" smtClean="0"/>
            <a:t>Lab</a:t>
          </a:r>
          <a:endParaRPr lang="en-US" sz="1600" kern="1200" dirty="0"/>
        </a:p>
      </dsp:txBody>
      <dsp:txXfrm>
        <a:off x="1882556" y="1217326"/>
        <a:ext cx="1414663" cy="511001"/>
      </dsp:txXfrm>
    </dsp:sp>
    <dsp:sp modelId="{ED3AF1AA-E28C-4167-879D-F83915C43581}">
      <dsp:nvSpPr>
        <dsp:cNvPr id="0" name=""/>
        <dsp:cNvSpPr/>
      </dsp:nvSpPr>
      <dsp:spPr>
        <a:xfrm>
          <a:off x="1013" y="1944226"/>
          <a:ext cx="511001" cy="51100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1826F-FE4B-4D30-80F1-62447539A269}">
      <dsp:nvSpPr>
        <dsp:cNvPr id="0" name=""/>
        <dsp:cNvSpPr/>
      </dsp:nvSpPr>
      <dsp:spPr>
        <a:xfrm>
          <a:off x="512015" y="1942948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Run</a:t>
          </a:r>
          <a:r>
            <a:rPr lang="fr-BE" sz="1600" kern="1200" dirty="0" smtClean="0"/>
            <a:t> 1</a:t>
          </a:r>
          <a:endParaRPr lang="en-US" sz="1600" kern="1200" dirty="0"/>
        </a:p>
      </dsp:txBody>
      <dsp:txXfrm>
        <a:off x="512015" y="1942948"/>
        <a:ext cx="766502" cy="511001"/>
      </dsp:txXfrm>
    </dsp:sp>
    <dsp:sp modelId="{2CAEFC54-AD8A-48E1-9FB4-80F6CE764D62}">
      <dsp:nvSpPr>
        <dsp:cNvPr id="0" name=""/>
        <dsp:cNvSpPr/>
      </dsp:nvSpPr>
      <dsp:spPr>
        <a:xfrm>
          <a:off x="91933" y="2673693"/>
          <a:ext cx="360000" cy="3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76AD6-DDA9-4C6F-8378-A13268AAF0E1}">
      <dsp:nvSpPr>
        <dsp:cNvPr id="0" name=""/>
        <dsp:cNvSpPr/>
      </dsp:nvSpPr>
      <dsp:spPr>
        <a:xfrm>
          <a:off x="474265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/>
            <a:t>Rep1</a:t>
          </a:r>
          <a:endParaRPr lang="en-US" sz="1400" kern="1200" dirty="0"/>
        </a:p>
      </dsp:txBody>
      <dsp:txXfrm>
        <a:off x="474265" y="2614915"/>
        <a:ext cx="766502" cy="511001"/>
      </dsp:txXfrm>
    </dsp:sp>
    <dsp:sp modelId="{9529D35D-572F-4C95-80B8-A5C1921EE040}">
      <dsp:nvSpPr>
        <dsp:cNvPr id="0" name=""/>
        <dsp:cNvSpPr/>
      </dsp:nvSpPr>
      <dsp:spPr>
        <a:xfrm>
          <a:off x="72299" y="3344382"/>
          <a:ext cx="396000" cy="396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FF01D-CF6A-43D9-AD25-4C17E8F1EA27}">
      <dsp:nvSpPr>
        <dsp:cNvPr id="0" name=""/>
        <dsp:cNvSpPr/>
      </dsp:nvSpPr>
      <dsp:spPr>
        <a:xfrm>
          <a:off x="483265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2</a:t>
          </a:r>
          <a:endParaRPr lang="en-US" sz="1400" kern="1200" dirty="0"/>
        </a:p>
      </dsp:txBody>
      <dsp:txXfrm>
        <a:off x="483265" y="3285605"/>
        <a:ext cx="766502" cy="511001"/>
      </dsp:txXfrm>
    </dsp:sp>
    <dsp:sp modelId="{366117A6-6299-459F-BEDA-C214F5B06F34}">
      <dsp:nvSpPr>
        <dsp:cNvPr id="0" name=""/>
        <dsp:cNvSpPr/>
      </dsp:nvSpPr>
      <dsp:spPr>
        <a:xfrm>
          <a:off x="94677" y="4038560"/>
          <a:ext cx="349024" cy="349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B8E6-5F83-499A-B5CE-115808F51572}">
      <dsp:nvSpPr>
        <dsp:cNvPr id="0" name=""/>
        <dsp:cNvSpPr/>
      </dsp:nvSpPr>
      <dsp:spPr>
        <a:xfrm>
          <a:off x="471520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471520" y="3956294"/>
        <a:ext cx="766502" cy="511001"/>
      </dsp:txXfrm>
    </dsp:sp>
    <dsp:sp modelId="{437AB342-CA6A-4D9B-B4E9-9BECA1BFF1E9}">
      <dsp:nvSpPr>
        <dsp:cNvPr id="0" name=""/>
        <dsp:cNvSpPr/>
      </dsp:nvSpPr>
      <dsp:spPr>
        <a:xfrm>
          <a:off x="1406267" y="1944226"/>
          <a:ext cx="511001" cy="51100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7235F-A9FF-4FF5-B431-F1F7818AE14B}">
      <dsp:nvSpPr>
        <dsp:cNvPr id="0" name=""/>
        <dsp:cNvSpPr/>
      </dsp:nvSpPr>
      <dsp:spPr>
        <a:xfrm>
          <a:off x="1917269" y="1942948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Run</a:t>
          </a:r>
          <a:r>
            <a:rPr lang="fr-BE" sz="1600" kern="1200" dirty="0" smtClean="0"/>
            <a:t> 2</a:t>
          </a:r>
          <a:endParaRPr lang="en-US" sz="1600" kern="1200" dirty="0"/>
        </a:p>
      </dsp:txBody>
      <dsp:txXfrm>
        <a:off x="1917269" y="1942948"/>
        <a:ext cx="766502" cy="511001"/>
      </dsp:txXfrm>
    </dsp:sp>
    <dsp:sp modelId="{30252F37-5754-45CB-8DB7-9A8D5130611D}">
      <dsp:nvSpPr>
        <dsp:cNvPr id="0" name=""/>
        <dsp:cNvSpPr/>
      </dsp:nvSpPr>
      <dsp:spPr>
        <a:xfrm>
          <a:off x="1438036" y="2679731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9A744-DF11-4606-9162-E08C51C8E0D9}">
      <dsp:nvSpPr>
        <dsp:cNvPr id="0" name=""/>
        <dsp:cNvSpPr/>
      </dsp:nvSpPr>
      <dsp:spPr>
        <a:xfrm>
          <a:off x="1885500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1</a:t>
          </a:r>
          <a:endParaRPr lang="en-US" sz="1400" kern="1200" dirty="0"/>
        </a:p>
      </dsp:txBody>
      <dsp:txXfrm>
        <a:off x="1885500" y="2614915"/>
        <a:ext cx="766502" cy="511001"/>
      </dsp:txXfrm>
    </dsp:sp>
    <dsp:sp modelId="{FFFF72C2-BD4A-4C26-AB13-A06BE0A1A668}">
      <dsp:nvSpPr>
        <dsp:cNvPr id="0" name=""/>
        <dsp:cNvSpPr/>
      </dsp:nvSpPr>
      <dsp:spPr>
        <a:xfrm>
          <a:off x="1438036" y="3350420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FF98D-011B-4DC8-A291-FF8E87F22751}">
      <dsp:nvSpPr>
        <dsp:cNvPr id="0" name=""/>
        <dsp:cNvSpPr/>
      </dsp:nvSpPr>
      <dsp:spPr>
        <a:xfrm>
          <a:off x="1885500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Rep</a:t>
          </a:r>
          <a:r>
            <a:rPr lang="fr-BE" sz="1600" kern="1200" dirty="0" smtClean="0"/>
            <a:t> 2</a:t>
          </a:r>
          <a:endParaRPr lang="en-US" sz="1600" kern="1200" dirty="0"/>
        </a:p>
      </dsp:txBody>
      <dsp:txXfrm>
        <a:off x="1885500" y="3285605"/>
        <a:ext cx="766502" cy="511001"/>
      </dsp:txXfrm>
    </dsp:sp>
    <dsp:sp modelId="{A7CC7667-F3A9-4E41-8912-206C28BD6A87}">
      <dsp:nvSpPr>
        <dsp:cNvPr id="0" name=""/>
        <dsp:cNvSpPr/>
      </dsp:nvSpPr>
      <dsp:spPr>
        <a:xfrm>
          <a:off x="1428438" y="4001913"/>
          <a:ext cx="422317" cy="42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D493D-9251-4DEB-8B2E-FE9B2FF52970}">
      <dsp:nvSpPr>
        <dsp:cNvPr id="0" name=""/>
        <dsp:cNvSpPr/>
      </dsp:nvSpPr>
      <dsp:spPr>
        <a:xfrm>
          <a:off x="1895097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1895097" y="3956294"/>
        <a:ext cx="766502" cy="511001"/>
      </dsp:txXfrm>
    </dsp:sp>
    <dsp:sp modelId="{921D2E9C-2372-4545-9FCD-39F60800916B}">
      <dsp:nvSpPr>
        <dsp:cNvPr id="0" name=""/>
        <dsp:cNvSpPr/>
      </dsp:nvSpPr>
      <dsp:spPr>
        <a:xfrm>
          <a:off x="2811521" y="1944226"/>
          <a:ext cx="511001" cy="511001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5AB18-2BCF-432E-A85F-1A4AE6A83AAE}">
      <dsp:nvSpPr>
        <dsp:cNvPr id="0" name=""/>
        <dsp:cNvSpPr/>
      </dsp:nvSpPr>
      <dsp:spPr>
        <a:xfrm>
          <a:off x="3277774" y="195062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3277774" y="1950624"/>
        <a:ext cx="766502" cy="511001"/>
      </dsp:txXfrm>
    </dsp:sp>
    <dsp:sp modelId="{BE175795-E4B2-41D5-BDFC-4F40CF44A8BC}">
      <dsp:nvSpPr>
        <dsp:cNvPr id="0" name=""/>
        <dsp:cNvSpPr/>
      </dsp:nvSpPr>
      <dsp:spPr>
        <a:xfrm>
          <a:off x="2833692" y="2660535"/>
          <a:ext cx="422317" cy="422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F975B-1740-435D-A8BB-16F6B8BA1E8E}">
      <dsp:nvSpPr>
        <dsp:cNvPr id="0" name=""/>
        <dsp:cNvSpPr/>
      </dsp:nvSpPr>
      <dsp:spPr>
        <a:xfrm>
          <a:off x="3300351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Rep</a:t>
          </a:r>
          <a:r>
            <a:rPr lang="fr-BE" sz="1600" kern="1200" dirty="0" smtClean="0"/>
            <a:t> 1</a:t>
          </a:r>
          <a:endParaRPr lang="en-US" sz="1600" kern="1200" dirty="0"/>
        </a:p>
      </dsp:txBody>
      <dsp:txXfrm>
        <a:off x="3300351" y="2614915"/>
        <a:ext cx="766502" cy="511001"/>
      </dsp:txXfrm>
    </dsp:sp>
    <dsp:sp modelId="{6A8D9C17-5CBF-4265-A348-7F6649EFF326}">
      <dsp:nvSpPr>
        <dsp:cNvPr id="0" name=""/>
        <dsp:cNvSpPr/>
      </dsp:nvSpPr>
      <dsp:spPr>
        <a:xfrm>
          <a:off x="2843290" y="3350420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A3B65-D7C5-44E0-9EB3-44D6AABD8664}">
      <dsp:nvSpPr>
        <dsp:cNvPr id="0" name=""/>
        <dsp:cNvSpPr/>
      </dsp:nvSpPr>
      <dsp:spPr>
        <a:xfrm>
          <a:off x="3290753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Rep</a:t>
          </a:r>
          <a:r>
            <a:rPr lang="fr-BE" sz="1600" kern="1200" dirty="0" smtClean="0"/>
            <a:t> 2</a:t>
          </a:r>
          <a:endParaRPr lang="en-US" sz="1600" kern="1200" dirty="0"/>
        </a:p>
      </dsp:txBody>
      <dsp:txXfrm>
        <a:off x="3290753" y="3285605"/>
        <a:ext cx="766502" cy="511001"/>
      </dsp:txXfrm>
    </dsp:sp>
    <dsp:sp modelId="{58FABABB-1235-4261-98E6-C9933433290D}">
      <dsp:nvSpPr>
        <dsp:cNvPr id="0" name=""/>
        <dsp:cNvSpPr/>
      </dsp:nvSpPr>
      <dsp:spPr>
        <a:xfrm>
          <a:off x="2843290" y="4021109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468-7659-418B-8CAA-BC85BAFEC782}">
      <dsp:nvSpPr>
        <dsp:cNvPr id="0" name=""/>
        <dsp:cNvSpPr/>
      </dsp:nvSpPr>
      <dsp:spPr>
        <a:xfrm>
          <a:off x="3290753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3290753" y="3956294"/>
        <a:ext cx="766502" cy="511001"/>
      </dsp:txXfrm>
    </dsp:sp>
    <dsp:sp modelId="{1751FDD3-9C78-4E3A-9664-CC0972EDE40E}">
      <dsp:nvSpPr>
        <dsp:cNvPr id="0" name=""/>
        <dsp:cNvSpPr/>
      </dsp:nvSpPr>
      <dsp:spPr>
        <a:xfrm>
          <a:off x="5415174" y="1164949"/>
          <a:ext cx="618311" cy="61831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8026E-6667-4598-ABE0-C0820EDB189A}">
      <dsp:nvSpPr>
        <dsp:cNvPr id="0" name=""/>
        <dsp:cNvSpPr/>
      </dsp:nvSpPr>
      <dsp:spPr>
        <a:xfrm>
          <a:off x="6048567" y="1217326"/>
          <a:ext cx="1486607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Receiving</a:t>
          </a:r>
          <a:r>
            <a:rPr lang="fr-BE" sz="1600" kern="1200" dirty="0" smtClean="0"/>
            <a:t>  </a:t>
          </a:r>
          <a:r>
            <a:rPr lang="fr-BE" sz="1600" kern="1200" dirty="0" err="1" smtClean="0"/>
            <a:t>Lab</a:t>
          </a:r>
          <a:endParaRPr lang="en-US" sz="1600" kern="1200" dirty="0"/>
        </a:p>
      </dsp:txBody>
      <dsp:txXfrm>
        <a:off x="6048567" y="1217326"/>
        <a:ext cx="1486607" cy="511001"/>
      </dsp:txXfrm>
    </dsp:sp>
    <dsp:sp modelId="{EBBA98B8-BCAA-4A0A-8B24-C3413FA5B209}">
      <dsp:nvSpPr>
        <dsp:cNvPr id="0" name=""/>
        <dsp:cNvSpPr/>
      </dsp:nvSpPr>
      <dsp:spPr>
        <a:xfrm>
          <a:off x="4216775" y="1944226"/>
          <a:ext cx="511001" cy="51100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4879-B784-4631-91DD-9F17108682D5}">
      <dsp:nvSpPr>
        <dsp:cNvPr id="0" name=""/>
        <dsp:cNvSpPr/>
      </dsp:nvSpPr>
      <dsp:spPr>
        <a:xfrm>
          <a:off x="4727776" y="1942948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Run</a:t>
          </a:r>
          <a:r>
            <a:rPr lang="fr-BE" sz="1600" kern="1200" dirty="0" smtClean="0"/>
            <a:t> 1</a:t>
          </a:r>
          <a:endParaRPr lang="en-US" sz="1600" kern="1200" dirty="0"/>
        </a:p>
      </dsp:txBody>
      <dsp:txXfrm>
        <a:off x="4727776" y="1942948"/>
        <a:ext cx="766502" cy="511001"/>
      </dsp:txXfrm>
    </dsp:sp>
    <dsp:sp modelId="{A0D1F9FD-DE67-47FD-970D-402C2A60E1FC}">
      <dsp:nvSpPr>
        <dsp:cNvPr id="0" name=""/>
        <dsp:cNvSpPr/>
      </dsp:nvSpPr>
      <dsp:spPr>
        <a:xfrm>
          <a:off x="4248544" y="2679731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71525-C0BD-46F5-A3B0-9CAF654C3B8C}">
      <dsp:nvSpPr>
        <dsp:cNvPr id="0" name=""/>
        <dsp:cNvSpPr/>
      </dsp:nvSpPr>
      <dsp:spPr>
        <a:xfrm>
          <a:off x="4696007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Rep</a:t>
          </a:r>
          <a:r>
            <a:rPr lang="fr-BE" sz="1600" kern="1200" dirty="0" smtClean="0"/>
            <a:t> 1</a:t>
          </a:r>
          <a:endParaRPr lang="en-US" sz="1600" kern="1200" dirty="0"/>
        </a:p>
      </dsp:txBody>
      <dsp:txXfrm>
        <a:off x="4696007" y="2614915"/>
        <a:ext cx="766502" cy="511001"/>
      </dsp:txXfrm>
    </dsp:sp>
    <dsp:sp modelId="{68D1C18D-077C-481F-9E4F-BBA4EB68019D}">
      <dsp:nvSpPr>
        <dsp:cNvPr id="0" name=""/>
        <dsp:cNvSpPr/>
      </dsp:nvSpPr>
      <dsp:spPr>
        <a:xfrm>
          <a:off x="4248544" y="3350420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F56CA-83A9-493C-B606-0D5F9A2415BA}">
      <dsp:nvSpPr>
        <dsp:cNvPr id="0" name=""/>
        <dsp:cNvSpPr/>
      </dsp:nvSpPr>
      <dsp:spPr>
        <a:xfrm>
          <a:off x="4696007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2</a:t>
          </a:r>
          <a:endParaRPr lang="en-US" sz="1400" kern="1200" dirty="0"/>
        </a:p>
      </dsp:txBody>
      <dsp:txXfrm>
        <a:off x="4696007" y="3285605"/>
        <a:ext cx="766502" cy="511001"/>
      </dsp:txXfrm>
    </dsp:sp>
    <dsp:sp modelId="{00502A32-499A-4355-8BF6-32355C2DADBA}">
      <dsp:nvSpPr>
        <dsp:cNvPr id="0" name=""/>
        <dsp:cNvSpPr/>
      </dsp:nvSpPr>
      <dsp:spPr>
        <a:xfrm>
          <a:off x="4248544" y="4021109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89560-AE14-4E6B-8ECF-6C9504230C82}">
      <dsp:nvSpPr>
        <dsp:cNvPr id="0" name=""/>
        <dsp:cNvSpPr/>
      </dsp:nvSpPr>
      <dsp:spPr>
        <a:xfrm>
          <a:off x="4696007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4696007" y="3956294"/>
        <a:ext cx="766502" cy="511001"/>
      </dsp:txXfrm>
    </dsp:sp>
    <dsp:sp modelId="{EDED33B8-721F-49AA-B54C-1DB3D7A485BE}">
      <dsp:nvSpPr>
        <dsp:cNvPr id="0" name=""/>
        <dsp:cNvSpPr/>
      </dsp:nvSpPr>
      <dsp:spPr>
        <a:xfrm>
          <a:off x="5622028" y="1944226"/>
          <a:ext cx="511001" cy="51100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3A609-FB6A-4637-841D-5CE6A7429732}">
      <dsp:nvSpPr>
        <dsp:cNvPr id="0" name=""/>
        <dsp:cNvSpPr/>
      </dsp:nvSpPr>
      <dsp:spPr>
        <a:xfrm>
          <a:off x="6133030" y="1942948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err="1" smtClean="0"/>
            <a:t>Run</a:t>
          </a:r>
          <a:r>
            <a:rPr lang="fr-BE" sz="1600" kern="1200" dirty="0" smtClean="0"/>
            <a:t> 2</a:t>
          </a:r>
          <a:endParaRPr lang="en-US" sz="1600" kern="1200" dirty="0"/>
        </a:p>
      </dsp:txBody>
      <dsp:txXfrm>
        <a:off x="6133030" y="1942948"/>
        <a:ext cx="766502" cy="511001"/>
      </dsp:txXfrm>
    </dsp:sp>
    <dsp:sp modelId="{E33F7ADC-D0B8-4584-A74B-59D185BD67F2}">
      <dsp:nvSpPr>
        <dsp:cNvPr id="0" name=""/>
        <dsp:cNvSpPr/>
      </dsp:nvSpPr>
      <dsp:spPr>
        <a:xfrm>
          <a:off x="5653797" y="2679731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1C6F1-A54C-493A-AF3A-81900B8663D0}">
      <dsp:nvSpPr>
        <dsp:cNvPr id="0" name=""/>
        <dsp:cNvSpPr/>
      </dsp:nvSpPr>
      <dsp:spPr>
        <a:xfrm>
          <a:off x="6101261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1</a:t>
          </a:r>
          <a:endParaRPr lang="en-US" sz="1400" kern="1200" dirty="0"/>
        </a:p>
      </dsp:txBody>
      <dsp:txXfrm>
        <a:off x="6101261" y="2614915"/>
        <a:ext cx="766502" cy="511001"/>
      </dsp:txXfrm>
    </dsp:sp>
    <dsp:sp modelId="{2A6FC1DF-5294-4DE1-BBE0-80F321F032A4}">
      <dsp:nvSpPr>
        <dsp:cNvPr id="0" name=""/>
        <dsp:cNvSpPr/>
      </dsp:nvSpPr>
      <dsp:spPr>
        <a:xfrm>
          <a:off x="5653797" y="3350420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1CE71-5AD1-4FB0-BF00-53B72A95D5D5}">
      <dsp:nvSpPr>
        <dsp:cNvPr id="0" name=""/>
        <dsp:cNvSpPr/>
      </dsp:nvSpPr>
      <dsp:spPr>
        <a:xfrm>
          <a:off x="6101261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2</a:t>
          </a:r>
          <a:endParaRPr lang="en-US" sz="1400" kern="1200" dirty="0"/>
        </a:p>
      </dsp:txBody>
      <dsp:txXfrm>
        <a:off x="6101261" y="3285605"/>
        <a:ext cx="766502" cy="511001"/>
      </dsp:txXfrm>
    </dsp:sp>
    <dsp:sp modelId="{95A50404-CB62-4E16-8F59-E38DC41D5896}">
      <dsp:nvSpPr>
        <dsp:cNvPr id="0" name=""/>
        <dsp:cNvSpPr/>
      </dsp:nvSpPr>
      <dsp:spPr>
        <a:xfrm>
          <a:off x="5653797" y="4021109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FB2B7-6F88-4B14-A31B-2585C686B735}">
      <dsp:nvSpPr>
        <dsp:cNvPr id="0" name=""/>
        <dsp:cNvSpPr/>
      </dsp:nvSpPr>
      <dsp:spPr>
        <a:xfrm>
          <a:off x="6101261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3</a:t>
          </a:r>
          <a:endParaRPr lang="en-US" sz="1400" kern="1200" dirty="0"/>
        </a:p>
      </dsp:txBody>
      <dsp:txXfrm>
        <a:off x="6101261" y="3956294"/>
        <a:ext cx="766502" cy="511001"/>
      </dsp:txXfrm>
    </dsp:sp>
    <dsp:sp modelId="{A0EA9227-076F-4C68-B7CC-89C6EEC09419}">
      <dsp:nvSpPr>
        <dsp:cNvPr id="0" name=""/>
        <dsp:cNvSpPr/>
      </dsp:nvSpPr>
      <dsp:spPr>
        <a:xfrm>
          <a:off x="7027282" y="1944226"/>
          <a:ext cx="511001" cy="51100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83C5F-5600-47F2-A649-FF70556D1D63}">
      <dsp:nvSpPr>
        <dsp:cNvPr id="0" name=""/>
        <dsp:cNvSpPr/>
      </dsp:nvSpPr>
      <dsp:spPr>
        <a:xfrm>
          <a:off x="7538284" y="1942948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7538284" y="1942948"/>
        <a:ext cx="766502" cy="511001"/>
      </dsp:txXfrm>
    </dsp:sp>
    <dsp:sp modelId="{5A916E1D-7763-41C2-956A-08B1CAF041E2}">
      <dsp:nvSpPr>
        <dsp:cNvPr id="0" name=""/>
        <dsp:cNvSpPr/>
      </dsp:nvSpPr>
      <dsp:spPr>
        <a:xfrm>
          <a:off x="7059051" y="2679731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9FFB2-A6AA-4979-83F4-A943AB5BD1DC}">
      <dsp:nvSpPr>
        <dsp:cNvPr id="0" name=""/>
        <dsp:cNvSpPr/>
      </dsp:nvSpPr>
      <dsp:spPr>
        <a:xfrm>
          <a:off x="7506515" y="261491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1</a:t>
          </a:r>
          <a:endParaRPr lang="en-US" sz="1400" kern="1200" dirty="0"/>
        </a:p>
      </dsp:txBody>
      <dsp:txXfrm>
        <a:off x="7506515" y="2614915"/>
        <a:ext cx="766502" cy="511001"/>
      </dsp:txXfrm>
    </dsp:sp>
    <dsp:sp modelId="{4B9319C0-61A0-49D5-A638-330D69E61162}">
      <dsp:nvSpPr>
        <dsp:cNvPr id="0" name=""/>
        <dsp:cNvSpPr/>
      </dsp:nvSpPr>
      <dsp:spPr>
        <a:xfrm>
          <a:off x="7059051" y="3350420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8EF4E-000F-4AEC-BF3A-18053DB20726}">
      <dsp:nvSpPr>
        <dsp:cNvPr id="0" name=""/>
        <dsp:cNvSpPr/>
      </dsp:nvSpPr>
      <dsp:spPr>
        <a:xfrm>
          <a:off x="7506515" y="3285605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err="1" smtClean="0"/>
            <a:t>Rep</a:t>
          </a:r>
          <a:r>
            <a:rPr lang="fr-BE" sz="1400" kern="1200" dirty="0" smtClean="0"/>
            <a:t> 2</a:t>
          </a:r>
          <a:endParaRPr lang="en-US" sz="1400" kern="1200" dirty="0"/>
        </a:p>
      </dsp:txBody>
      <dsp:txXfrm>
        <a:off x="7506515" y="3285605"/>
        <a:ext cx="766502" cy="511001"/>
      </dsp:txXfrm>
    </dsp:sp>
    <dsp:sp modelId="{6EA64D2D-2E13-404C-9019-1D371CD603C9}">
      <dsp:nvSpPr>
        <dsp:cNvPr id="0" name=""/>
        <dsp:cNvSpPr/>
      </dsp:nvSpPr>
      <dsp:spPr>
        <a:xfrm>
          <a:off x="7059051" y="4021109"/>
          <a:ext cx="383925" cy="383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696A7-A90A-4AB9-A754-4A4CD06EAD1A}">
      <dsp:nvSpPr>
        <dsp:cNvPr id="0" name=""/>
        <dsp:cNvSpPr/>
      </dsp:nvSpPr>
      <dsp:spPr>
        <a:xfrm>
          <a:off x="7506515" y="3956294"/>
          <a:ext cx="766502" cy="5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/>
            <a:t>…</a:t>
          </a:r>
          <a:endParaRPr lang="en-US" sz="2400" kern="1200" dirty="0"/>
        </a:p>
      </dsp:txBody>
      <dsp:txXfrm>
        <a:off x="7506515" y="3956294"/>
        <a:ext cx="766502" cy="51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21" y="0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4028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21" y="9724028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30E40417-E2B1-49EB-87AA-A9061521E4E1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6793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21" y="0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6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22862" cy="384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108" y="4860377"/>
            <a:ext cx="5287877" cy="460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Textformatierung des Masters zu bearbeiten.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819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4028"/>
            <a:ext cx="3076855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de-DE" altLang="en-US" dirty="0"/>
          </a:p>
        </p:txBody>
      </p:sp>
      <p:sp>
        <p:nvSpPr>
          <p:cNvPr id="819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21" y="9724028"/>
            <a:ext cx="3076854" cy="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83" tIns="47541" rIns="95083" bIns="47541" numCol="1" anchor="b" anchorCtr="0" compatLnSpc="1">
            <a:prstTxWarp prst="textNoShape">
              <a:avLst/>
            </a:prstTxWarp>
          </a:bodyPr>
          <a:lstStyle>
            <a:lvl1pPr algn="r" defTabSz="951066">
              <a:spcBef>
                <a:spcPct val="0"/>
              </a:spcBef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97EBE30E-D4AB-4488-B4C2-F8247B671936}" type="slidenum">
              <a:rPr lang="de-DE" altLang="en-US"/>
              <a:pPr/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7929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A8A0F-F1B6-4735-A78F-8C0B2A60E803}" type="slidenum">
              <a:rPr lang="en-GB" altLang="en-US" sz="1300" b="0" smtClean="0"/>
              <a:pPr eaLnBrk="1" hangingPunct="1"/>
              <a:t>3</a:t>
            </a:fld>
            <a:endParaRPr lang="en-GB" altLang="en-US" sz="1300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698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840" y="4860088"/>
            <a:ext cx="5212797" cy="460625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743200"/>
            <a:ext cx="5791200" cy="19050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de-DE" altLang="en-US" noProof="0" smtClean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457200" cy="1524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6172200"/>
            <a:ext cx="4572000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6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de-DE" altLang="en-US" noProof="0" smtClean="0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355725" y="8016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738438" y="26670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pic>
        <p:nvPicPr>
          <p:cNvPr id="9" name="Imag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008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02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783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913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247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1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01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Hier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, um Master-</a:t>
            </a:r>
            <a:r>
              <a:rPr lang="en-US" altLang="en-US" noProof="0" dirty="0" err="1" smtClean="0"/>
              <a:t>Titelformat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zu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Hier klicken, um Master-Textformat zu bearbeiten</a:t>
            </a:r>
          </a:p>
          <a:p>
            <a:pPr lvl="1"/>
            <a:r>
              <a:rPr lang="en-US" altLang="en-US" noProof="0" smtClean="0"/>
              <a:t>Zweite Ebene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1066800"/>
          </a:xfrm>
          <a:prstGeom prst="rect">
            <a:avLst/>
          </a:prstGeom>
          <a:solidFill>
            <a:srgbClr val="F581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066800"/>
            <a:ext cx="74676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553200"/>
            <a:ext cx="9144000" cy="306388"/>
          </a:xfrm>
          <a:prstGeom prst="rect">
            <a:avLst/>
          </a:prstGeom>
          <a:solidFill>
            <a:srgbClr val="F581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noProof="0" dirty="0"/>
          </a:p>
        </p:txBody>
      </p:sp>
      <p:pic>
        <p:nvPicPr>
          <p:cNvPr id="8" name="Image 7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35"/>
            <a:ext cx="2092308" cy="4722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Symbol" pitchFamily="18" charset="2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7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defRPr sz="15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enda.com/" TargetMode="External"/><Relationship Id="rId2" Type="http://schemas.openxmlformats.org/officeDocument/2006/relationships/hyperlink" Target="mailto:Eric.Rozet@arlend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enda.com/" TargetMode="External"/><Relationship Id="rId2" Type="http://schemas.openxmlformats.org/officeDocument/2006/relationships/hyperlink" Target="mailto:Eric.Rozet@arlenda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enda.com/" TargetMode="External"/><Relationship Id="rId2" Type="http://schemas.openxmlformats.org/officeDocument/2006/relationships/hyperlink" Target="mailto:Eric.Rozet@arlend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509120"/>
            <a:ext cx="35283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Contact: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Eric Rozet, Statistician</a:t>
            </a:r>
          </a:p>
          <a:p>
            <a:r>
              <a:rPr lang="en-US" sz="1800" dirty="0" smtClean="0">
                <a:solidFill>
                  <a:srgbClr val="002060"/>
                </a:solidFill>
                <a:hlinkClick r:id="rId2"/>
              </a:rPr>
              <a:t>Eric.Rozet@arlenda.com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fr-BE" sz="1800" dirty="0" smtClean="0">
                <a:solidFill>
                  <a:srgbClr val="002060"/>
                </a:solidFill>
              </a:rPr>
              <a:t>+32 (0) 473 690 914</a:t>
            </a:r>
          </a:p>
          <a:p>
            <a:r>
              <a:rPr lang="fr-BE" sz="1800" dirty="0" smtClean="0">
                <a:solidFill>
                  <a:srgbClr val="002060"/>
                </a:solidFill>
                <a:hlinkClick r:id="rId3"/>
              </a:rPr>
              <a:t>www.arlenda.com</a:t>
            </a:r>
            <a:r>
              <a:rPr lang="fr-BE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/>
        </p:blipFill>
        <p:spPr bwMode="auto">
          <a:xfrm>
            <a:off x="899592" y="2708920"/>
            <a:ext cx="6303153" cy="115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Comparative </a:t>
            </a:r>
            <a:r>
              <a:rPr lang="fr-BE" sz="2800" dirty="0" err="1"/>
              <a:t>testing</a:t>
            </a:r>
            <a:r>
              <a:rPr lang="fr-BE" sz="2800" dirty="0"/>
              <a:t>: new proposition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BE" dirty="0" smtClean="0">
                    <a:solidFill>
                      <a:srgbClr val="0070C0"/>
                    </a:solidFill>
                  </a:rPr>
                  <a:t>Let:</a:t>
                </a:r>
              </a:p>
              <a:p>
                <a:pPr lvl="1"/>
                <a:r>
                  <a:rPr lang="fr-BE" dirty="0" smtClean="0">
                    <a:solidFill>
                      <a:srgbClr val="0070C0"/>
                    </a:solidFill>
                  </a:rPr>
                  <a:t>P(C</a:t>
                </a:r>
                <a:r>
                  <a:rPr lang="fr-BE" baseline="-25000" dirty="0" smtClean="0">
                    <a:solidFill>
                      <a:srgbClr val="0070C0"/>
                    </a:solidFill>
                  </a:rPr>
                  <a:t>S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): </a:t>
                </a:r>
                <a:r>
                  <a:rPr lang="fr-BE" dirty="0" err="1" smtClean="0">
                    <a:solidFill>
                      <a:srgbClr val="0070C0"/>
                    </a:solidFill>
                  </a:rPr>
                  <a:t>Probability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 to </a:t>
                </a:r>
                <a:r>
                  <a:rPr lang="fr-BE" dirty="0" err="1" smtClean="0">
                    <a:solidFill>
                      <a:srgbClr val="0070C0"/>
                    </a:solidFill>
                  </a:rPr>
                  <a:t>declare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 batch </a:t>
                </a:r>
                <a:r>
                  <a:rPr lang="fr-BE" b="1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fr-BE" dirty="0" err="1" smtClean="0">
                    <a:solidFill>
                      <a:srgbClr val="0070C0"/>
                    </a:solidFill>
                  </a:rPr>
                  <a:t>ompliant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 by the </a:t>
                </a:r>
                <a:r>
                  <a:rPr lang="fr-BE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ender</a:t>
                </a:r>
              </a:p>
              <a:p>
                <a:pPr lvl="1"/>
                <a:r>
                  <a:rPr lang="fr-BE" dirty="0" smtClean="0">
                    <a:solidFill>
                      <a:srgbClr val="0070C0"/>
                    </a:solidFill>
                  </a:rPr>
                  <a:t>P(C</a:t>
                </a:r>
                <a:r>
                  <a:rPr lang="fr-BE" baseline="-25000" dirty="0" smtClean="0">
                    <a:solidFill>
                      <a:srgbClr val="0070C0"/>
                    </a:solidFill>
                  </a:rPr>
                  <a:t>R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): </a:t>
                </a:r>
                <a:r>
                  <a:rPr lang="fr-BE" dirty="0" err="1">
                    <a:solidFill>
                      <a:srgbClr val="0070C0"/>
                    </a:solidFill>
                  </a:rPr>
                  <a:t>Probability</a:t>
                </a:r>
                <a:r>
                  <a:rPr lang="fr-BE" dirty="0">
                    <a:solidFill>
                      <a:srgbClr val="0070C0"/>
                    </a:solidFill>
                  </a:rPr>
                  <a:t> to </a:t>
                </a:r>
                <a:r>
                  <a:rPr lang="fr-BE" dirty="0" err="1">
                    <a:solidFill>
                      <a:srgbClr val="0070C0"/>
                    </a:solidFill>
                  </a:rPr>
                  <a:t>declare</a:t>
                </a:r>
                <a:r>
                  <a:rPr lang="fr-BE" dirty="0">
                    <a:solidFill>
                      <a:srgbClr val="0070C0"/>
                    </a:solidFill>
                  </a:rPr>
                  <a:t> batch </a:t>
                </a:r>
                <a:r>
                  <a:rPr lang="fr-BE" b="1" dirty="0" err="1">
                    <a:solidFill>
                      <a:srgbClr val="0070C0"/>
                    </a:solidFill>
                  </a:rPr>
                  <a:t>C</a:t>
                </a:r>
                <a:r>
                  <a:rPr lang="fr-BE" dirty="0" err="1">
                    <a:solidFill>
                      <a:srgbClr val="0070C0"/>
                    </a:solidFill>
                  </a:rPr>
                  <a:t>ompliant</a:t>
                </a:r>
                <a:r>
                  <a:rPr lang="fr-BE" dirty="0">
                    <a:solidFill>
                      <a:srgbClr val="0070C0"/>
                    </a:solidFill>
                  </a:rPr>
                  <a:t> by the </a:t>
                </a:r>
                <a:r>
                  <a:rPr lang="fr-BE" b="1" dirty="0" err="1" smtClean="0">
                    <a:solidFill>
                      <a:srgbClr val="0070C0"/>
                    </a:solidFill>
                  </a:rPr>
                  <a:t>R</a:t>
                </a:r>
                <a:r>
                  <a:rPr lang="fr-BE" dirty="0" err="1" smtClean="0">
                    <a:solidFill>
                      <a:srgbClr val="0070C0"/>
                    </a:solidFill>
                  </a:rPr>
                  <a:t>eceiver</a:t>
                </a:r>
                <a:endParaRPr lang="fr-BE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fr-BE" dirty="0">
                    <a:solidFill>
                      <a:srgbClr val="0070C0"/>
                    </a:solidFill>
                  </a:rPr>
                  <a:t>P(C</a:t>
                </a:r>
                <a:r>
                  <a:rPr lang="fr-BE" baseline="-25000" dirty="0">
                    <a:solidFill>
                      <a:srgbClr val="0070C0"/>
                    </a:solidFill>
                  </a:rPr>
                  <a:t>S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) ⫫ P(C</a:t>
                </a:r>
                <a:r>
                  <a:rPr lang="fr-BE" baseline="-25000" dirty="0" smtClean="0">
                    <a:solidFill>
                      <a:srgbClr val="0070C0"/>
                    </a:solidFill>
                  </a:rPr>
                  <a:t>R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)</a:t>
                </a:r>
              </a:p>
              <a:p>
                <a:r>
                  <a:rPr lang="fr-BE" dirty="0" smtClean="0">
                    <a:solidFill>
                      <a:srgbClr val="0070C0"/>
                    </a:solidFill>
                  </a:rPr>
                  <a:t>Objective </a:t>
                </a:r>
                <a:r>
                  <a:rPr lang="fr-BE" dirty="0" err="1" smtClean="0">
                    <a:solidFill>
                      <a:srgbClr val="0070C0"/>
                    </a:solidFill>
                  </a:rPr>
                  <a:t>function</a:t>
                </a:r>
                <a:r>
                  <a:rPr lang="fr-BE" dirty="0" smtClean="0">
                    <a:solidFill>
                      <a:srgbClr val="0070C0"/>
                    </a:solidFill>
                  </a:rPr>
                  <a:t>:</a:t>
                </a:r>
              </a:p>
              <a:p>
                <a:endParaRPr lang="fr-B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+(1−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)(1−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latin typeface="Cambria Math"/>
                          <a:ea typeface="Cambria Math"/>
                        </a:rPr>
                        <m:t>)≥</m:t>
                      </m:r>
                      <m:sSub>
                        <m:sSubPr>
                          <m:ctrlPr>
                            <a:rPr lang="fr-B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fr-BE" b="0" i="1" smtClean="0">
                              <a:latin typeface="Cambria Math"/>
                              <a:ea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fr-BE" dirty="0"/>
              </a:p>
              <a:p>
                <a:pPr lvl="1"/>
                <a:endParaRPr lang="fr-BE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0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 bwMode="auto">
          <a:xfrm rot="5400000">
            <a:off x="2771800" y="3645024"/>
            <a:ext cx="288032" cy="129614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5184068" y="3032956"/>
            <a:ext cx="288032" cy="252028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708" y="45091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Proba</a:t>
            </a:r>
            <a:r>
              <a:rPr lang="fr-BE" sz="1600" dirty="0" smtClean="0"/>
              <a:t> to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compliant</a:t>
            </a:r>
            <a:r>
              <a:rPr lang="fr-BE" sz="1600" dirty="0" smtClean="0"/>
              <a:t> in the 2 </a:t>
            </a:r>
            <a:r>
              <a:rPr lang="fr-BE" sz="1600" dirty="0" err="1" smtClean="0"/>
              <a:t>labs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45091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Proba</a:t>
            </a:r>
            <a:r>
              <a:rPr lang="fr-BE" sz="1600" dirty="0" smtClean="0"/>
              <a:t> to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b="1" dirty="0" smtClean="0"/>
              <a:t>non</a:t>
            </a:r>
            <a:r>
              <a:rPr lang="fr-BE" sz="1600" dirty="0" smtClean="0"/>
              <a:t> </a:t>
            </a:r>
            <a:r>
              <a:rPr lang="fr-BE" sz="1600" dirty="0" err="1" smtClean="0"/>
              <a:t>compliant</a:t>
            </a:r>
            <a:r>
              <a:rPr lang="fr-BE" sz="1600" dirty="0" smtClean="0"/>
              <a:t> in the 2 </a:t>
            </a:r>
            <a:r>
              <a:rPr lang="fr-BE" sz="1600" dirty="0" err="1" smtClean="0"/>
              <a:t>labs</a:t>
            </a:r>
            <a:endParaRPr lang="en-US" sz="1600" dirty="0"/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3851920" y="3068960"/>
            <a:ext cx="504056" cy="4968552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3877" y="589803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 smtClean="0"/>
              <a:t>Proba</a:t>
            </a:r>
            <a:r>
              <a:rPr lang="fr-BE" sz="1600" dirty="0" smtClean="0"/>
              <a:t> to </a:t>
            </a:r>
            <a:r>
              <a:rPr lang="fr-BE" sz="1600" dirty="0" err="1" smtClean="0"/>
              <a:t>make</a:t>
            </a:r>
            <a:r>
              <a:rPr lang="fr-BE" sz="1600" dirty="0" smtClean="0"/>
              <a:t> the </a:t>
            </a:r>
            <a:r>
              <a:rPr lang="fr-BE" sz="1600" dirty="0" err="1" smtClean="0"/>
              <a:t>same</a:t>
            </a:r>
            <a:r>
              <a:rPr lang="fr-BE" sz="1600" dirty="0" smtClean="0"/>
              <a:t> </a:t>
            </a:r>
            <a:r>
              <a:rPr lang="fr-BE" sz="1600" dirty="0" err="1" smtClean="0"/>
              <a:t>decision</a:t>
            </a:r>
            <a:r>
              <a:rPr lang="fr-BE" sz="1600" dirty="0" smtClean="0"/>
              <a:t>  in the 2 </a:t>
            </a:r>
            <a:r>
              <a:rPr lang="fr-BE" sz="1600" dirty="0" err="1" smtClean="0"/>
              <a:t>labs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26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Comparative </a:t>
            </a:r>
            <a:r>
              <a:rPr lang="fr-BE" sz="2800" dirty="0" err="1"/>
              <a:t>testing</a:t>
            </a:r>
            <a:r>
              <a:rPr lang="fr-BE" sz="2800" dirty="0"/>
              <a:t>: </a:t>
            </a:r>
            <a:r>
              <a:rPr lang="fr-BE" sz="2800" dirty="0" err="1"/>
              <a:t>common</a:t>
            </a:r>
            <a:r>
              <a:rPr lang="fr-BE" sz="2800" dirty="0"/>
              <a:t> </a:t>
            </a:r>
            <a:r>
              <a:rPr lang="fr-BE" sz="2800" dirty="0" smtClean="0"/>
              <a:t>design</a:t>
            </a:r>
            <a:endParaRPr lang="en-US" sz="28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062250"/>
              </p:ext>
            </p:extLst>
          </p:nvPr>
        </p:nvGraphicFramePr>
        <p:xfrm>
          <a:off x="442664" y="90872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Comparative </a:t>
            </a:r>
            <a:r>
              <a:rPr lang="fr-BE" sz="2800" dirty="0" err="1"/>
              <a:t>testing</a:t>
            </a:r>
            <a:r>
              <a:rPr lang="fr-BE" sz="2800" dirty="0"/>
              <a:t>: </a:t>
            </a:r>
            <a:r>
              <a:rPr lang="fr-BE" sz="2800" dirty="0" err="1"/>
              <a:t>common</a:t>
            </a:r>
            <a:r>
              <a:rPr lang="fr-BE" sz="2800" dirty="0"/>
              <a:t> </a:t>
            </a:r>
            <a:r>
              <a:rPr lang="fr-BE" sz="2800" dirty="0" smtClean="0"/>
              <a:t>model</a:t>
            </a:r>
            <a:endParaRPr lang="fr-FR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BE" altLang="en-US" dirty="0" smtClean="0"/>
                  <a:t>By </a:t>
                </a:r>
                <a:r>
                  <a:rPr lang="fr-BE" altLang="en-US" dirty="0" err="1" smtClean="0"/>
                  <a:t>laboratory</a:t>
                </a:r>
                <a:r>
                  <a:rPr lang="fr-BE" altLang="en-US" dirty="0" smtClean="0"/>
                  <a:t> </a:t>
                </a:r>
                <a:r>
                  <a:rPr lang="fr-BE" altLang="en-US" i="1" dirty="0"/>
                  <a:t>i</a:t>
                </a:r>
                <a:r>
                  <a:rPr lang="fr-BE" altLang="en-US" dirty="0"/>
                  <a:t>:</a:t>
                </a:r>
              </a:p>
              <a:p>
                <a:pPr lvl="1"/>
                <a:r>
                  <a:rPr lang="fr-BE" altLang="en-US" dirty="0"/>
                  <a:t>One </a:t>
                </a:r>
                <a:r>
                  <a:rPr lang="fr-BE" altLang="en-US" dirty="0" err="1"/>
                  <a:t>Way</a:t>
                </a:r>
                <a:r>
                  <a:rPr lang="fr-BE" altLang="en-US" dirty="0"/>
                  <a:t> </a:t>
                </a:r>
                <a:r>
                  <a:rPr lang="fr-BE" altLang="en-US" dirty="0" err="1"/>
                  <a:t>Random</a:t>
                </a:r>
                <a:r>
                  <a:rPr lang="fr-BE" altLang="en-US" dirty="0"/>
                  <a:t> ANOVA </a:t>
                </a:r>
                <a:r>
                  <a:rPr lang="fr-BE" altLang="en-US" dirty="0" smtClean="0"/>
                  <a:t>model</a:t>
                </a:r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 smtClean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 smtClean="0"/>
              </a:p>
              <a:p>
                <a:pPr marL="457200" lvl="1" indent="0">
                  <a:buNone/>
                </a:pPr>
                <a:endParaRPr lang="fr-BE" altLang="en-US" dirty="0" smtClean="0"/>
              </a:p>
              <a:p>
                <a:pPr lvl="1"/>
                <a:r>
                  <a:rPr lang="fr-BE" altLang="en-US" dirty="0" err="1" smtClean="0"/>
                  <a:t>Compute</a:t>
                </a:r>
                <a:r>
                  <a:rPr lang="fr-BE" altLang="en-US" dirty="0" smtClean="0"/>
                  <a:t> the </a:t>
                </a:r>
                <a:r>
                  <a:rPr lang="fr-BE" altLang="en-US" dirty="0" err="1" smtClean="0"/>
                  <a:t>posterior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probability</a:t>
                </a:r>
                <a:r>
                  <a:rPr lang="fr-BE" altLang="en-US" dirty="0" smtClean="0"/>
                  <a:t> to have </a:t>
                </a:r>
                <a:r>
                  <a:rPr lang="fr-BE" altLang="en-US" dirty="0" err="1" smtClean="0"/>
                  <a:t>results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within</a:t>
                </a:r>
                <a:r>
                  <a:rPr lang="fr-BE" altLang="en-US" dirty="0" smtClean="0"/>
                  <a:t> </a:t>
                </a:r>
                <a:r>
                  <a:rPr lang="fr-BE" altLang="en-US" dirty="0" err="1" smtClean="0"/>
                  <a:t>specifications</a:t>
                </a:r>
                <a:r>
                  <a:rPr lang="fr-BE" altLang="en-US" dirty="0" smtClean="0"/>
                  <a:t> (</a:t>
                </a:r>
                <a:r>
                  <a:rPr lang="el-GR" altLang="en-US" dirty="0" smtClean="0"/>
                  <a:t>λ</a:t>
                </a:r>
                <a:r>
                  <a:rPr lang="fr-BE" altLang="en-US" dirty="0" smtClean="0"/>
                  <a:t>)</a:t>
                </a:r>
              </a:p>
              <a:p>
                <a:pPr lvl="1"/>
                <a:endParaRPr lang="fr-BE" altLang="en-US" dirty="0"/>
              </a:p>
              <a:p>
                <a:pPr lvl="1"/>
                <a:r>
                  <a:rPr lang="fr-BE" altLang="en-US" dirty="0" err="1" smtClean="0"/>
                  <a:t>Then</a:t>
                </a:r>
                <a:r>
                  <a:rPr lang="fr-BE" altLang="en-US" dirty="0" smtClean="0"/>
                  <a:t>: </a:t>
                </a:r>
                <a14:m>
                  <m:oMath xmlns:m="http://schemas.openxmlformats.org/officeDocument/2006/math">
                    <m:r>
                      <a:rPr lang="fr-BE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fr-BE" b="0" i="0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/>
                          <a:ea typeface="Cambria Math"/>
                        </a:rPr>
                        <m:t>+(1−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/>
                          <a:ea typeface="Cambria Math"/>
                        </a:rPr>
                        <m:t>)(1−</m:t>
                      </m:r>
                      <m:r>
                        <a:rPr lang="fr-BE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fr-B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fr-BE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BE" dirty="0"/>
              </a:p>
              <a:p>
                <a:pPr marL="457200" lvl="1" indent="0">
                  <a:buNone/>
                </a:pPr>
                <a:endParaRPr lang="fr-BE" altLang="en-US" dirty="0" smtClean="0"/>
              </a:p>
              <a:p>
                <a:pPr marL="457200" lvl="1" indent="0">
                  <a:buNone/>
                </a:pPr>
                <a:endParaRPr lang="fr-BE" altLang="en-US" dirty="0" smtClean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</p:txBody>
          </p:sp>
        </mc:Choice>
        <mc:Fallback>
          <p:sp>
            <p:nvSpPr>
              <p:cNvPr id="65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660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38656"/>
              </p:ext>
            </p:extLst>
          </p:nvPr>
        </p:nvGraphicFramePr>
        <p:xfrm>
          <a:off x="1461989" y="2022480"/>
          <a:ext cx="2946287" cy="173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4" imgW="1333440" imgH="774360" progId="Equation.3">
                  <p:embed/>
                </p:oleObj>
              </mc:Choice>
              <mc:Fallback>
                <p:oleObj name="Equation" r:id="rId4" imgW="133344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89" y="2022480"/>
                        <a:ext cx="2946287" cy="1733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27894"/>
              </p:ext>
            </p:extLst>
          </p:nvPr>
        </p:nvGraphicFramePr>
        <p:xfrm>
          <a:off x="5292080" y="2204864"/>
          <a:ext cx="2521284" cy="1552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1879560" imgH="1143000" progId="Equation.3">
                  <p:embed/>
                </p:oleObj>
              </mc:Choice>
              <mc:Fallback>
                <p:oleObj name="Equation" r:id="rId6" imgW="1879560" imgH="1143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204864"/>
                        <a:ext cx="2521284" cy="1552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62981" y="4643716"/>
                <a:ext cx="4229299" cy="441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(−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𝑗𝑘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fr-B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begChr m:val="|"/>
                          <m:endChr m:val=""/>
                          <m:ctrlP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𝑑𝑎𝑡𝑎</m:t>
                          </m:r>
                          <m:r>
                            <a:rPr lang="fr-BE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81" y="4643716"/>
                <a:ext cx="4229299" cy="441468"/>
              </a:xfrm>
              <a:prstGeom prst="rect">
                <a:avLst/>
              </a:prstGeom>
              <a:blipFill rotWithShape="1">
                <a:blip r:embed="rId8"/>
                <a:stretch>
                  <a:fillRect t="-116667" b="-17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1: Content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en-US" dirty="0" smtClean="0"/>
              <a:t>Transfer </a:t>
            </a:r>
            <a:r>
              <a:rPr lang="fr-BE" altLang="en-US" dirty="0" err="1" smtClean="0"/>
              <a:t>between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two</a:t>
            </a:r>
            <a:r>
              <a:rPr lang="fr-BE" altLang="en-US" dirty="0" smtClean="0"/>
              <a:t> QC </a:t>
            </a:r>
            <a:r>
              <a:rPr lang="fr-BE" altLang="en-US" dirty="0" err="1" smtClean="0"/>
              <a:t>labs</a:t>
            </a:r>
            <a:r>
              <a:rPr lang="fr-BE" altLang="en-US" dirty="0" smtClean="0"/>
              <a:t> of an HPLC </a:t>
            </a:r>
            <a:r>
              <a:rPr lang="fr-BE" altLang="en-US" dirty="0" err="1" smtClean="0"/>
              <a:t>assay</a:t>
            </a:r>
            <a:r>
              <a:rPr lang="fr-BE" altLang="en-US" dirty="0" smtClean="0"/>
              <a:t> to </a:t>
            </a:r>
            <a:r>
              <a:rPr lang="fr-BE" altLang="en-US" dirty="0" err="1" smtClean="0"/>
              <a:t>quantify</a:t>
            </a:r>
            <a:r>
              <a:rPr lang="fr-BE" altLang="en-US" dirty="0" smtClean="0"/>
              <a:t> an active substance in a </a:t>
            </a:r>
            <a:r>
              <a:rPr lang="fr-BE" altLang="en-US" dirty="0" err="1" smtClean="0"/>
              <a:t>drug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product</a:t>
            </a:r>
            <a:endParaRPr lang="fr-BE" altLang="en-US" dirty="0" smtClean="0"/>
          </a:p>
          <a:p>
            <a:pPr lvl="1"/>
            <a:r>
              <a:rPr lang="fr-BE" altLang="en-US" dirty="0" smtClean="0"/>
              <a:t>Data </a:t>
            </a:r>
            <a:r>
              <a:rPr lang="fr-BE" altLang="en-US" dirty="0" err="1" smtClean="0"/>
              <a:t>taken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from</a:t>
            </a:r>
            <a:r>
              <a:rPr lang="fr-BE" altLang="en-US" dirty="0" smtClean="0"/>
              <a:t>:</a:t>
            </a:r>
          </a:p>
          <a:p>
            <a:pPr lvl="2"/>
            <a:r>
              <a:rPr lang="fr-BE" altLang="en-US" i="1" dirty="0" smtClean="0"/>
              <a:t> </a:t>
            </a:r>
            <a:r>
              <a:rPr lang="fr-BE" altLang="en-US" i="1" dirty="0" err="1" smtClean="0"/>
              <a:t>Dewé</a:t>
            </a:r>
            <a:r>
              <a:rPr lang="fr-BE" altLang="en-US" i="1" dirty="0" smtClean="0"/>
              <a:t> et al., </a:t>
            </a:r>
            <a:r>
              <a:rPr lang="en-US" i="1" dirty="0"/>
              <a:t>Using total error as decision criterion in analytical method </a:t>
            </a:r>
            <a:r>
              <a:rPr lang="en-US" i="1" dirty="0" smtClean="0"/>
              <a:t>transfer, </a:t>
            </a:r>
            <a:r>
              <a:rPr lang="en-US" i="1" dirty="0" err="1" smtClean="0"/>
              <a:t>Chemom</a:t>
            </a:r>
            <a:r>
              <a:rPr lang="en-US" i="1" dirty="0" smtClean="0"/>
              <a:t>. Intel. Lab. Syst</a:t>
            </a:r>
            <a:r>
              <a:rPr lang="en-US" i="1" dirty="0"/>
              <a:t>. 85 (2007) </a:t>
            </a:r>
            <a:r>
              <a:rPr lang="en-US" i="1" dirty="0" smtClean="0"/>
              <a:t>262–268.</a:t>
            </a:r>
            <a:endParaRPr lang="fr-BE" altLang="en-US" i="1" dirty="0" smtClean="0"/>
          </a:p>
          <a:p>
            <a:pPr lvl="1"/>
            <a:endParaRPr lang="fr-BE" altLang="en-US" dirty="0"/>
          </a:p>
          <a:p>
            <a:pPr lvl="1"/>
            <a:r>
              <a:rPr lang="fr-BE" altLang="en-US" dirty="0" smtClean="0"/>
              <a:t>Design: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1 batch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Sender: 1 </a:t>
            </a:r>
            <a:r>
              <a:rPr lang="fr-BE" altLang="en-US" dirty="0" err="1" smtClean="0"/>
              <a:t>run</a:t>
            </a:r>
            <a:r>
              <a:rPr lang="fr-BE" altLang="en-US" dirty="0" smtClean="0"/>
              <a:t> 6 </a:t>
            </a:r>
            <a:r>
              <a:rPr lang="fr-BE" altLang="en-US" dirty="0" err="1" smtClean="0"/>
              <a:t>replicates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Receiver</a:t>
            </a:r>
            <a:r>
              <a:rPr lang="fr-BE" altLang="en-US" dirty="0" smtClean="0"/>
              <a:t>: 3 </a:t>
            </a:r>
            <a:r>
              <a:rPr lang="fr-BE" altLang="en-US" dirty="0" err="1" smtClean="0"/>
              <a:t>runs</a:t>
            </a:r>
            <a:r>
              <a:rPr lang="fr-BE" altLang="en-US" dirty="0" smtClean="0"/>
              <a:t>, 6 </a:t>
            </a:r>
            <a:r>
              <a:rPr lang="fr-BE" altLang="en-US" dirty="0" err="1" smtClean="0"/>
              <a:t>replicates</a:t>
            </a:r>
            <a:r>
              <a:rPr lang="fr-BE" altLang="en-US" dirty="0" smtClean="0"/>
              <a:t> per </a:t>
            </a:r>
            <a:r>
              <a:rPr lang="fr-BE" altLang="en-US" dirty="0" err="1" smtClean="0"/>
              <a:t>run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Specification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limits</a:t>
            </a:r>
            <a:r>
              <a:rPr lang="fr-BE" altLang="en-US" dirty="0" smtClean="0"/>
              <a:t> (</a:t>
            </a:r>
            <a:r>
              <a:rPr lang="el-GR" altLang="en-US" dirty="0" smtClean="0"/>
              <a:t>λ</a:t>
            </a:r>
            <a:r>
              <a:rPr lang="fr-BE" altLang="en-US" dirty="0" smtClean="0"/>
              <a:t>): ±5% </a:t>
            </a:r>
            <a:r>
              <a:rPr lang="fr-BE" altLang="en-US" dirty="0" err="1" smtClean="0"/>
              <a:t>around</a:t>
            </a:r>
            <a:r>
              <a:rPr lang="fr-BE" altLang="en-US" dirty="0" smtClean="0"/>
              <a:t> the </a:t>
            </a:r>
            <a:r>
              <a:rPr lang="fr-BE" altLang="en-US" dirty="0" err="1" smtClean="0"/>
              <a:t>target</a:t>
            </a:r>
            <a:r>
              <a:rPr lang="fr-BE" altLang="en-US" dirty="0" smtClean="0"/>
              <a:t> content</a:t>
            </a:r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1: Content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641937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018201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196752"/>
            <a:ext cx="2438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0070C0"/>
                </a:solidFill>
                <a:latin typeface="+mn-lt"/>
              </a:rPr>
              <a:t>Sending</a:t>
            </a:r>
            <a:r>
              <a:rPr lang="fr-BE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+mn-lt"/>
              </a:rPr>
              <a:t>laboratory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16123" y="1052736"/>
            <a:ext cx="4848258" cy="5472608"/>
            <a:chOff x="4416123" y="1052736"/>
            <a:chExt cx="4848258" cy="5472608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500188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123" y="4018201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949936" y="1196752"/>
              <a:ext cx="25639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Receiving</a:t>
              </a:r>
              <a:r>
                <a:rPr lang="fr-BE" dirty="0" smtClean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laboratory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4499992" y="1052736"/>
              <a:ext cx="0" cy="5472608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484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1: Content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9121"/>
            <a:ext cx="72183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724128" y="1700808"/>
            <a:ext cx="2088232" cy="648072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82969" y="5516746"/>
                <a:ext cx="177054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b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𝒎𝒊𝒏</m:t>
                          </m:r>
                        </m:sub>
                      </m:sSub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69" y="5516746"/>
                <a:ext cx="1770549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V="1">
            <a:off x="6768243" y="4653622"/>
            <a:ext cx="1" cy="935618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FF6600"/>
                  </a:buClr>
                  <a:buFont typeface="Wingdings" pitchFamily="2" charset="2"/>
                  <a:buChar char="n"/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Symbol" pitchFamily="18" charset="2"/>
                  <a:buChar char="-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BE" altLang="en-US" sz="2400" i="1" kern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BE" altLang="en-US" sz="240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altLang="en-US" sz="2400" i="1" kern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fr-BE" altLang="en-US" sz="2400" i="1" kern="0" smtClean="0">
                        <a:latin typeface="Cambria Math"/>
                        <a:ea typeface="Cambria Math"/>
                      </a:rPr>
                      <m:t>≥0.95=0.</m:t>
                    </m:r>
                    <m:r>
                      <a:rPr lang="fr-BE" altLang="en-US" sz="2400" b="0" i="1" kern="0" smtClean="0">
                        <a:latin typeface="Cambria Math"/>
                        <a:ea typeface="Cambria Math"/>
                      </a:rPr>
                      <m:t>94</m:t>
                    </m:r>
                  </m:oMath>
                </a14:m>
                <a:endParaRPr lang="fr-BE" altLang="en-US" sz="24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</p:txBody>
          </p:sp>
        </mc:Choice>
        <mc:Fallback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blipFill rotWithShape="1">
                <a:blip r:embed="rId4"/>
                <a:stretch>
                  <a:fillRect b="-9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9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2: </a:t>
            </a:r>
            <a:r>
              <a:rPr lang="fr-BE" sz="2800" dirty="0" err="1"/>
              <a:t>Bioassay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en-US" dirty="0" smtClean="0"/>
              <a:t>Transfer </a:t>
            </a:r>
            <a:r>
              <a:rPr lang="fr-BE" altLang="en-US" dirty="0" err="1" smtClean="0"/>
              <a:t>between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two</a:t>
            </a:r>
            <a:r>
              <a:rPr lang="fr-BE" altLang="en-US" dirty="0" smtClean="0"/>
              <a:t> QC </a:t>
            </a:r>
            <a:r>
              <a:rPr lang="fr-BE" altLang="en-US" dirty="0" err="1" smtClean="0"/>
              <a:t>labs</a:t>
            </a:r>
            <a:r>
              <a:rPr lang="fr-BE" altLang="en-US" dirty="0" smtClean="0"/>
              <a:t> of </a:t>
            </a:r>
            <a:r>
              <a:rPr lang="fr-BE" altLang="en-US" dirty="0" err="1" smtClean="0"/>
              <a:t>parallel</a:t>
            </a:r>
            <a:r>
              <a:rPr lang="fr-BE" altLang="en-US" dirty="0" smtClean="0"/>
              <a:t> line </a:t>
            </a:r>
            <a:r>
              <a:rPr lang="fr-BE" altLang="en-US" dirty="0" err="1" smtClean="0"/>
              <a:t>assay</a:t>
            </a:r>
            <a:endParaRPr lang="fr-BE" altLang="en-US" dirty="0" smtClean="0"/>
          </a:p>
          <a:p>
            <a:pPr lvl="1"/>
            <a:r>
              <a:rPr lang="fr-BE" altLang="en-US" dirty="0" smtClean="0"/>
              <a:t>Data </a:t>
            </a:r>
            <a:r>
              <a:rPr lang="fr-BE" altLang="en-US" dirty="0" err="1" smtClean="0"/>
              <a:t>taken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from</a:t>
            </a:r>
            <a:r>
              <a:rPr lang="fr-BE" altLang="en-US" dirty="0" smtClean="0"/>
              <a:t>:</a:t>
            </a:r>
          </a:p>
          <a:p>
            <a:pPr lvl="2"/>
            <a:r>
              <a:rPr lang="fr-BE" altLang="en-US" dirty="0" smtClean="0"/>
              <a:t> </a:t>
            </a:r>
            <a:r>
              <a:rPr lang="en-US" altLang="en-US" i="1" dirty="0"/>
              <a:t>2012 PDA (Parenteral Drug Association) Technical report N°57 Analytical Method Validation and Transfer for Biotechnology products</a:t>
            </a:r>
            <a:r>
              <a:rPr lang="fr-BE" altLang="en-US" i="1" dirty="0" smtClean="0"/>
              <a:t>.</a:t>
            </a:r>
            <a:r>
              <a:rPr lang="fr-BE" altLang="en-US" dirty="0" smtClean="0"/>
              <a:t> </a:t>
            </a:r>
          </a:p>
          <a:p>
            <a:pPr lvl="1"/>
            <a:endParaRPr lang="fr-BE" altLang="en-US" dirty="0"/>
          </a:p>
          <a:p>
            <a:pPr lvl="1"/>
            <a:r>
              <a:rPr lang="fr-BE" altLang="en-US" dirty="0" smtClean="0"/>
              <a:t>Design: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1 batch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Sender:  4 </a:t>
            </a:r>
            <a:r>
              <a:rPr lang="fr-BE" altLang="en-US" dirty="0" err="1" smtClean="0"/>
              <a:t>runs</a:t>
            </a:r>
            <a:r>
              <a:rPr lang="fr-BE" altLang="en-US" dirty="0" smtClean="0"/>
              <a:t>, 2 </a:t>
            </a:r>
            <a:r>
              <a:rPr lang="fr-BE" altLang="en-US" dirty="0" err="1" smtClean="0"/>
              <a:t>replicates</a:t>
            </a:r>
            <a:r>
              <a:rPr lang="fr-BE" altLang="en-US" dirty="0" smtClean="0"/>
              <a:t> per </a:t>
            </a:r>
            <a:r>
              <a:rPr lang="fr-BE" altLang="en-US" dirty="0" err="1" smtClean="0"/>
              <a:t>run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Receiver</a:t>
            </a:r>
            <a:r>
              <a:rPr lang="fr-BE" altLang="en-US" dirty="0" smtClean="0"/>
              <a:t>: 4 </a:t>
            </a:r>
            <a:r>
              <a:rPr lang="fr-BE" altLang="en-US" dirty="0" err="1" smtClean="0"/>
              <a:t>runs</a:t>
            </a:r>
            <a:r>
              <a:rPr lang="fr-BE" altLang="en-US" dirty="0" smtClean="0"/>
              <a:t>, 2 </a:t>
            </a:r>
            <a:r>
              <a:rPr lang="fr-BE" altLang="en-US" dirty="0" err="1" smtClean="0"/>
              <a:t>replicates</a:t>
            </a:r>
            <a:r>
              <a:rPr lang="fr-BE" altLang="en-US" dirty="0" smtClean="0"/>
              <a:t> per </a:t>
            </a:r>
            <a:r>
              <a:rPr lang="fr-BE" altLang="en-US" dirty="0" err="1" smtClean="0"/>
              <a:t>run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Specification</a:t>
            </a:r>
            <a:r>
              <a:rPr lang="fr-BE" altLang="en-US" dirty="0" smtClean="0"/>
              <a:t> </a:t>
            </a:r>
            <a:r>
              <a:rPr lang="fr-BE" altLang="en-US" dirty="0" err="1"/>
              <a:t>limits</a:t>
            </a:r>
            <a:r>
              <a:rPr lang="fr-BE" altLang="en-US" dirty="0"/>
              <a:t> (</a:t>
            </a:r>
            <a:r>
              <a:rPr lang="el-GR" altLang="en-US" dirty="0"/>
              <a:t>λ</a:t>
            </a:r>
            <a:r>
              <a:rPr lang="fr-BE" altLang="en-US" dirty="0"/>
              <a:t>): </a:t>
            </a:r>
            <a:r>
              <a:rPr lang="fr-BE" altLang="en-US" dirty="0" smtClean="0"/>
              <a:t>±10% </a:t>
            </a:r>
            <a:r>
              <a:rPr lang="fr-BE" altLang="en-US" dirty="0" err="1"/>
              <a:t>around</a:t>
            </a:r>
            <a:r>
              <a:rPr lang="fr-BE" altLang="en-US" dirty="0"/>
              <a:t> the </a:t>
            </a:r>
            <a:r>
              <a:rPr lang="fr-BE" altLang="en-US" dirty="0" err="1"/>
              <a:t>target</a:t>
            </a:r>
            <a:r>
              <a:rPr lang="fr-BE" altLang="en-US" dirty="0"/>
              <a:t> content</a:t>
            </a:r>
          </a:p>
          <a:p>
            <a:pPr lvl="2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2: </a:t>
            </a:r>
            <a:r>
              <a:rPr lang="fr-BE" sz="2800" dirty="0" err="1"/>
              <a:t>Bioassay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 smtClean="0"/>
          </a:p>
          <a:p>
            <a:pPr lvl="1"/>
            <a:endParaRPr lang="fr-BE" altLang="en-US" sz="1800" kern="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1196752"/>
            <a:ext cx="2438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0070C0"/>
                </a:solidFill>
                <a:latin typeface="+mn-lt"/>
              </a:rPr>
              <a:t>Sending</a:t>
            </a:r>
            <a:r>
              <a:rPr lang="fr-BE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+mn-lt"/>
              </a:rPr>
              <a:t>laboratory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41937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73" y="4149080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99992" y="1052736"/>
            <a:ext cx="4790345" cy="5616624"/>
            <a:chOff x="4499992" y="1052736"/>
            <a:chExt cx="4790345" cy="5616624"/>
          </a:xfrm>
        </p:grpSpPr>
        <p:sp>
          <p:nvSpPr>
            <p:cNvPr id="20" name="TextBox 19"/>
            <p:cNvSpPr txBox="1"/>
            <p:nvPr/>
          </p:nvSpPr>
          <p:spPr>
            <a:xfrm>
              <a:off x="5949936" y="1196752"/>
              <a:ext cx="25639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Receiving</a:t>
              </a:r>
              <a:r>
                <a:rPr lang="fr-BE" dirty="0" smtClean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laboratory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56" y="1654290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162217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 bwMode="auto">
            <a:xfrm>
              <a:off x="4499992" y="1052736"/>
              <a:ext cx="0" cy="5472608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48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7599"/>
            <a:ext cx="72183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2: </a:t>
            </a:r>
            <a:r>
              <a:rPr lang="fr-BE" sz="2800" dirty="0" err="1"/>
              <a:t>Bioassay</a:t>
            </a:r>
            <a:endParaRPr lang="fr-FR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i="1" dirty="0">
                  <a:latin typeface="Cambria Math"/>
                </a:endParaRPr>
              </a:p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i="1" dirty="0">
                  <a:latin typeface="Cambria Math"/>
                </a:endParaRPr>
              </a:p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i="1" dirty="0">
                  <a:latin typeface="Cambria Math"/>
                </a:endParaRPr>
              </a:p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i="1" dirty="0">
                  <a:latin typeface="Cambria Math"/>
                </a:endParaRPr>
              </a:p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b="0" i="1" dirty="0" smtClean="0">
                  <a:latin typeface="Cambria Math"/>
                </a:endParaRPr>
              </a:p>
              <a:p>
                <a:pPr lvl="1"/>
                <a:endParaRPr lang="fr-BE" alt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BE" alt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BE" alt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alt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fr-BE" altLang="en-US" sz="2400" b="0" i="1" smtClean="0">
                        <a:latin typeface="Cambria Math"/>
                        <a:ea typeface="Cambria Math"/>
                      </a:rPr>
                      <m:t>≥0.95=0.27</m:t>
                    </m:r>
                  </m:oMath>
                </a14:m>
                <a:endParaRPr lang="fr-BE" altLang="en-US" sz="2400" dirty="0" smtClean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 smtClean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  <a:p>
                <a:pPr lvl="1"/>
                <a:endParaRPr lang="fr-BE" altLang="en-US" dirty="0"/>
              </a:p>
            </p:txBody>
          </p:sp>
        </mc:Choice>
        <mc:Fallback>
          <p:sp>
            <p:nvSpPr>
              <p:cNvPr id="65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9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5724128" y="1700808"/>
            <a:ext cx="2088232" cy="648072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882969" y="5516746"/>
                <a:ext cx="177054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b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𝒎𝒊𝒏</m:t>
                          </m:r>
                        </m:sub>
                      </m:sSub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969" y="5516746"/>
                <a:ext cx="1770549" cy="415498"/>
              </a:xfrm>
              <a:prstGeom prst="rect">
                <a:avLst/>
              </a:prstGeom>
              <a:blipFill rotWithShape="1"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V="1">
            <a:off x="6768243" y="4653622"/>
            <a:ext cx="1" cy="935618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00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3: </a:t>
            </a:r>
            <a:r>
              <a:rPr lang="fr-BE" sz="2800" dirty="0" err="1"/>
              <a:t>Impurity</a:t>
            </a:r>
            <a:r>
              <a:rPr lang="fr-BE" sz="2800" dirty="0"/>
              <a:t>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en-US" dirty="0" smtClean="0"/>
              <a:t>Transfer </a:t>
            </a:r>
            <a:r>
              <a:rPr lang="fr-BE" altLang="en-US" dirty="0" err="1" smtClean="0"/>
              <a:t>between</a:t>
            </a:r>
            <a:r>
              <a:rPr lang="fr-BE" altLang="en-US" dirty="0" smtClean="0"/>
              <a:t> to QC </a:t>
            </a:r>
            <a:r>
              <a:rPr lang="fr-BE" altLang="en-US" dirty="0" err="1" smtClean="0"/>
              <a:t>labs</a:t>
            </a:r>
            <a:r>
              <a:rPr lang="fr-BE" altLang="en-US" dirty="0" smtClean="0"/>
              <a:t> of an HPLC </a:t>
            </a:r>
            <a:r>
              <a:rPr lang="fr-BE" altLang="en-US" dirty="0" err="1" smtClean="0"/>
              <a:t>assay</a:t>
            </a:r>
            <a:r>
              <a:rPr lang="fr-BE" altLang="en-US" dirty="0" smtClean="0"/>
              <a:t> to </a:t>
            </a:r>
            <a:r>
              <a:rPr lang="fr-BE" altLang="en-US" dirty="0" err="1" smtClean="0"/>
              <a:t>quantify</a:t>
            </a:r>
            <a:r>
              <a:rPr lang="fr-BE" altLang="en-US" dirty="0" smtClean="0"/>
              <a:t> an </a:t>
            </a:r>
            <a:r>
              <a:rPr lang="fr-BE" altLang="en-US" dirty="0" err="1" smtClean="0"/>
              <a:t>impurity</a:t>
            </a:r>
            <a:r>
              <a:rPr lang="fr-BE" altLang="en-US" dirty="0" smtClean="0"/>
              <a:t> in a </a:t>
            </a:r>
            <a:r>
              <a:rPr lang="fr-BE" altLang="en-US" dirty="0" err="1" smtClean="0"/>
              <a:t>drug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product</a:t>
            </a:r>
            <a:endParaRPr lang="fr-BE" altLang="en-US" dirty="0" smtClean="0"/>
          </a:p>
          <a:p>
            <a:pPr lvl="1"/>
            <a:r>
              <a:rPr lang="fr-BE" altLang="en-US" dirty="0" smtClean="0"/>
              <a:t>Data </a:t>
            </a:r>
            <a:r>
              <a:rPr lang="fr-BE" altLang="en-US" dirty="0" err="1" smtClean="0"/>
              <a:t>taken</a:t>
            </a:r>
            <a:r>
              <a:rPr lang="fr-BE" altLang="en-US" dirty="0" smtClean="0"/>
              <a:t> </a:t>
            </a:r>
            <a:r>
              <a:rPr lang="fr-BE" altLang="en-US" dirty="0" err="1" smtClean="0"/>
              <a:t>from</a:t>
            </a:r>
            <a:r>
              <a:rPr lang="fr-BE" altLang="en-US" dirty="0" smtClean="0"/>
              <a:t>:</a:t>
            </a:r>
          </a:p>
          <a:p>
            <a:pPr lvl="2"/>
            <a:r>
              <a:rPr lang="fr-BE" altLang="en-US" i="1" dirty="0" smtClean="0"/>
              <a:t>Rozet et al,  </a:t>
            </a:r>
            <a:r>
              <a:rPr lang="en-US" altLang="en-US" i="1" dirty="0"/>
              <a:t>The transfer of a LC-UV method for the determination of </a:t>
            </a:r>
            <a:r>
              <a:rPr lang="en-US" altLang="en-US" i="1" dirty="0" err="1"/>
              <a:t>fenofibrate</a:t>
            </a:r>
            <a:r>
              <a:rPr lang="en-US" altLang="en-US" i="1" dirty="0"/>
              <a:t> </a:t>
            </a:r>
            <a:r>
              <a:rPr lang="en-US" altLang="en-US" i="1" dirty="0" smtClean="0"/>
              <a:t>and </a:t>
            </a:r>
            <a:r>
              <a:rPr lang="en-US" altLang="en-US" i="1" dirty="0" err="1" smtClean="0"/>
              <a:t>fenofibric</a:t>
            </a:r>
            <a:r>
              <a:rPr lang="en-US" altLang="en-US" i="1" dirty="0" smtClean="0"/>
              <a:t> </a:t>
            </a:r>
            <a:r>
              <a:rPr lang="en-US" altLang="en-US" i="1" dirty="0"/>
              <a:t>acid in </a:t>
            </a:r>
            <a:r>
              <a:rPr lang="en-US" altLang="en-US" i="1" dirty="0" err="1"/>
              <a:t>Lidoses</a:t>
            </a:r>
            <a:r>
              <a:rPr lang="en-US" altLang="en-US" i="1" dirty="0"/>
              <a:t>: Use of total error as decision </a:t>
            </a:r>
            <a:r>
              <a:rPr lang="en-US" altLang="en-US" i="1" dirty="0" smtClean="0"/>
              <a:t>criterion</a:t>
            </a:r>
            <a:r>
              <a:rPr lang="fr-BE" altLang="en-US" i="1" dirty="0"/>
              <a:t>,</a:t>
            </a:r>
            <a:r>
              <a:rPr lang="fr-BE" altLang="en-US" i="1" dirty="0" smtClean="0"/>
              <a:t> </a:t>
            </a:r>
            <a:r>
              <a:rPr lang="en-US" i="1" dirty="0" smtClean="0"/>
              <a:t>J. Pharm. Biomed. Anal. </a:t>
            </a:r>
            <a:r>
              <a:rPr lang="en-US" i="1" dirty="0"/>
              <a:t>42 (2006) 64–70</a:t>
            </a:r>
            <a:r>
              <a:rPr lang="fr-BE" altLang="en-US" i="1" dirty="0" smtClean="0"/>
              <a:t> .</a:t>
            </a:r>
          </a:p>
          <a:p>
            <a:pPr lvl="1"/>
            <a:endParaRPr lang="fr-BE" altLang="en-US" dirty="0"/>
          </a:p>
          <a:p>
            <a:pPr lvl="1"/>
            <a:r>
              <a:rPr lang="fr-BE" altLang="en-US" dirty="0" smtClean="0"/>
              <a:t>Design: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1 batch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smtClean="0"/>
              <a:t>Sender: 1 </a:t>
            </a:r>
            <a:r>
              <a:rPr lang="fr-BE" altLang="en-US" dirty="0" err="1" smtClean="0"/>
              <a:t>run</a:t>
            </a:r>
            <a:r>
              <a:rPr lang="fr-BE" altLang="en-US" dirty="0" smtClean="0"/>
              <a:t> 3 </a:t>
            </a:r>
            <a:r>
              <a:rPr lang="fr-BE" altLang="en-US" dirty="0" err="1" smtClean="0"/>
              <a:t>replicates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Receiver</a:t>
            </a:r>
            <a:r>
              <a:rPr lang="fr-BE" altLang="en-US" dirty="0" smtClean="0"/>
              <a:t>: 5 </a:t>
            </a:r>
            <a:r>
              <a:rPr lang="fr-BE" altLang="en-US" dirty="0" err="1" smtClean="0"/>
              <a:t>runs</a:t>
            </a:r>
            <a:r>
              <a:rPr lang="fr-BE" altLang="en-US" dirty="0" smtClean="0"/>
              <a:t>, 3 </a:t>
            </a:r>
            <a:r>
              <a:rPr lang="fr-BE" altLang="en-US" dirty="0" err="1" smtClean="0"/>
              <a:t>replicates</a:t>
            </a:r>
            <a:r>
              <a:rPr lang="fr-BE" altLang="en-US" dirty="0" smtClean="0"/>
              <a:t> per </a:t>
            </a:r>
            <a:r>
              <a:rPr lang="fr-BE" altLang="en-US" dirty="0" err="1" smtClean="0"/>
              <a:t>run</a:t>
            </a:r>
            <a:endParaRPr lang="fr-BE" altLang="en-US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BE" altLang="en-US" dirty="0" err="1" smtClean="0"/>
              <a:t>Specification</a:t>
            </a:r>
            <a:r>
              <a:rPr lang="fr-BE" altLang="en-US" dirty="0" smtClean="0"/>
              <a:t> </a:t>
            </a:r>
            <a:r>
              <a:rPr lang="fr-BE" altLang="en-US" dirty="0" err="1"/>
              <a:t>limits</a:t>
            </a:r>
            <a:r>
              <a:rPr lang="fr-BE" altLang="en-US" dirty="0"/>
              <a:t> (</a:t>
            </a:r>
            <a:r>
              <a:rPr lang="el-GR" altLang="en-US" dirty="0"/>
              <a:t>λ</a:t>
            </a:r>
            <a:r>
              <a:rPr lang="fr-BE" altLang="en-US" dirty="0"/>
              <a:t>): </a:t>
            </a:r>
            <a:r>
              <a:rPr lang="fr-BE" altLang="en-US" dirty="0" smtClean="0"/>
              <a:t>&lt;0.180 mg of </a:t>
            </a:r>
            <a:r>
              <a:rPr lang="fr-BE" altLang="en-US" dirty="0" err="1" smtClean="0"/>
              <a:t>impurity</a:t>
            </a:r>
            <a:endParaRPr lang="fr-BE" alt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3200" dirty="0"/>
              <a:t>Transfer of analytical methods: the Bayesian </a:t>
            </a:r>
            <a:r>
              <a:rPr lang="en-GB" sz="3200" dirty="0" smtClean="0"/>
              <a:t>way</a:t>
            </a:r>
            <a:endParaRPr lang="fr-FR" altLang="en-US" sz="3200" dirty="0" smtClean="0"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BE" dirty="0" err="1" smtClean="0"/>
              <a:t>June</a:t>
            </a:r>
            <a:r>
              <a:rPr lang="fr-BE" dirty="0" smtClean="0"/>
              <a:t> 12</a:t>
            </a:r>
            <a:r>
              <a:rPr lang="fr-BE" baseline="30000" dirty="0" smtClean="0"/>
              <a:t>th</a:t>
            </a:r>
            <a:r>
              <a:rPr lang="fr-BE" dirty="0" smtClean="0"/>
              <a:t> 2014, Bayes 2014, London</a:t>
            </a:r>
            <a:endParaRPr lang="en-US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55577" y="4625841"/>
            <a:ext cx="5184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BE" altLang="en-US" sz="1600" u="sng" dirty="0">
                <a:solidFill>
                  <a:srgbClr val="1D79B4"/>
                </a:solidFill>
              </a:rPr>
              <a:t>E. Rozet</a:t>
            </a:r>
            <a:r>
              <a:rPr lang="fr-BE" altLang="en-US" sz="1600" dirty="0">
                <a:solidFill>
                  <a:srgbClr val="1D79B4"/>
                </a:solidFill>
              </a:rPr>
              <a:t>, </a:t>
            </a:r>
            <a:r>
              <a:rPr lang="fr-BE" altLang="en-US" sz="1600" dirty="0" smtClean="0">
                <a:solidFill>
                  <a:srgbClr val="1D79B4"/>
                </a:solidFill>
              </a:rPr>
              <a:t>P</a:t>
            </a:r>
            <a:r>
              <a:rPr lang="fr-BE" altLang="en-US" sz="1600" dirty="0">
                <a:solidFill>
                  <a:srgbClr val="1D79B4"/>
                </a:solidFill>
              </a:rPr>
              <a:t>. Lebrun, B. </a:t>
            </a:r>
            <a:r>
              <a:rPr lang="fr-BE" altLang="en-US" sz="1600" dirty="0" smtClean="0">
                <a:solidFill>
                  <a:srgbClr val="1D79B4"/>
                </a:solidFill>
              </a:rPr>
              <a:t>Boulanger</a:t>
            </a:r>
            <a:endParaRPr lang="fr-BE" altLang="en-US" sz="1600" dirty="0" smtClean="0">
              <a:solidFill>
                <a:srgbClr val="1D79B4"/>
              </a:solidFill>
            </a:endParaRPr>
          </a:p>
          <a:p>
            <a:pPr algn="ctr"/>
            <a:r>
              <a:rPr lang="fr-BE" altLang="en-US" sz="1600" dirty="0" smtClean="0">
                <a:solidFill>
                  <a:srgbClr val="1D79B4"/>
                </a:solidFill>
                <a:hlinkClick r:id="rId2"/>
              </a:rPr>
              <a:t>Eric.Rozet@arlenda.com</a:t>
            </a:r>
            <a:endParaRPr lang="fr-BE" altLang="en-US" sz="1600" dirty="0" smtClean="0">
              <a:solidFill>
                <a:srgbClr val="1D79B4"/>
              </a:solidFill>
            </a:endParaRPr>
          </a:p>
          <a:p>
            <a:pPr algn="ctr"/>
            <a:r>
              <a:rPr lang="fr-BE" altLang="en-US" sz="1600" dirty="0" smtClean="0">
                <a:solidFill>
                  <a:srgbClr val="1D79B4"/>
                </a:solidFill>
                <a:hlinkClick r:id="rId3"/>
              </a:rPr>
              <a:t>www.arlenda.com</a:t>
            </a:r>
            <a:r>
              <a:rPr lang="fr-BE" altLang="en-US" sz="1600" dirty="0" smtClean="0">
                <a:solidFill>
                  <a:srgbClr val="1D79B4"/>
                </a:solidFill>
              </a:rPr>
              <a:t> </a:t>
            </a:r>
            <a:endParaRPr lang="fr-FR" altLang="en-US" sz="1600" dirty="0">
              <a:solidFill>
                <a:srgbClr val="1D7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3: </a:t>
            </a:r>
            <a:r>
              <a:rPr lang="fr-BE" sz="2800" dirty="0" err="1"/>
              <a:t>Impurity</a:t>
            </a:r>
            <a:r>
              <a:rPr lang="fr-BE" sz="2800" dirty="0"/>
              <a:t>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7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smtClean="0"/>
          </a:p>
          <a:p>
            <a:pPr lvl="1"/>
            <a:endParaRPr lang="fr-BE" altLang="en-US" sz="1800" kern="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1196752"/>
            <a:ext cx="24384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0070C0"/>
                </a:solidFill>
                <a:latin typeface="+mn-lt"/>
              </a:rPr>
              <a:t>Sending</a:t>
            </a:r>
            <a:r>
              <a:rPr lang="fr-BE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+mn-lt"/>
              </a:rPr>
              <a:t>laboratory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34225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13945"/>
            <a:ext cx="4692381" cy="25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99992" y="1052736"/>
            <a:ext cx="4764389" cy="5688632"/>
            <a:chOff x="4499992" y="1052736"/>
            <a:chExt cx="4764389" cy="5688632"/>
          </a:xfrm>
        </p:grpSpPr>
        <p:sp>
          <p:nvSpPr>
            <p:cNvPr id="20" name="TextBox 19"/>
            <p:cNvSpPr txBox="1"/>
            <p:nvPr/>
          </p:nvSpPr>
          <p:spPr>
            <a:xfrm>
              <a:off x="5949936" y="1196752"/>
              <a:ext cx="25639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Receiving</a:t>
              </a:r>
              <a:r>
                <a:rPr lang="fr-BE" dirty="0" smtClean="0">
                  <a:solidFill>
                    <a:srgbClr val="0070C0"/>
                  </a:solidFill>
                  <a:latin typeface="+mn-lt"/>
                </a:rPr>
                <a:t> </a:t>
              </a:r>
              <a:r>
                <a:rPr lang="fr-BE" dirty="0" err="1" smtClean="0">
                  <a:solidFill>
                    <a:srgbClr val="0070C0"/>
                  </a:solidFill>
                  <a:latin typeface="+mn-lt"/>
                </a:rPr>
                <a:t>laboratory</a:t>
              </a:r>
              <a:endParaRPr lang="en-US" dirty="0">
                <a:solidFill>
                  <a:srgbClr val="0070C0"/>
                </a:solidFill>
                <a:latin typeface="+mn-lt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713945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234225"/>
              <a:ext cx="4692381" cy="250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Straight Connector 20"/>
            <p:cNvCxnSpPr/>
            <p:nvPr/>
          </p:nvCxnSpPr>
          <p:spPr bwMode="auto">
            <a:xfrm>
              <a:off x="4499992" y="1052736"/>
              <a:ext cx="0" cy="5472608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48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183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3: </a:t>
            </a:r>
            <a:r>
              <a:rPr lang="fr-BE" sz="2800" dirty="0" err="1"/>
              <a:t>Impurity</a:t>
            </a:r>
            <a:r>
              <a:rPr lang="fr-BE" sz="2800" dirty="0"/>
              <a:t> HPLC </a:t>
            </a:r>
            <a:r>
              <a:rPr lang="fr-BE" sz="2800" dirty="0" err="1"/>
              <a:t>assay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5724128" y="1700808"/>
            <a:ext cx="2088232" cy="648072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2160" y="5516746"/>
                <a:ext cx="177054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b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𝒎𝒊𝒏</m:t>
                          </m:r>
                        </m:sub>
                      </m:sSub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516746"/>
                <a:ext cx="1770549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V="1">
            <a:off x="6897434" y="4653622"/>
            <a:ext cx="1" cy="935618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FF6600"/>
                  </a:buClr>
                  <a:buFont typeface="Wingdings" pitchFamily="2" charset="2"/>
                  <a:buChar char="n"/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Symbol" pitchFamily="18" charset="2"/>
                  <a:buChar char="-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BE" altLang="en-US" sz="2400" i="1" kern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BE" altLang="en-US" sz="240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altLang="en-US" sz="2400" i="1" kern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fr-BE" altLang="en-US" sz="2400" i="1" kern="0" smtClean="0">
                        <a:latin typeface="Cambria Math"/>
                        <a:ea typeface="Cambria Math"/>
                      </a:rPr>
                      <m:t>≥0.95=0.</m:t>
                    </m:r>
                    <m:r>
                      <a:rPr lang="fr-BE" altLang="en-US" sz="2400" b="0" i="1" kern="0" smtClean="0">
                        <a:latin typeface="Cambria Math"/>
                        <a:ea typeface="Cambria Math"/>
                      </a:rPr>
                      <m:t>12</m:t>
                    </m:r>
                  </m:oMath>
                </a14:m>
                <a:endParaRPr lang="fr-BE" altLang="en-US" sz="24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blipFill rotWithShape="1">
                <a:blip r:embed="rId4"/>
                <a:stretch>
                  <a:fillRect b="-9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3" y="1628800"/>
            <a:ext cx="7218363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Case 3: </a:t>
            </a:r>
            <a:r>
              <a:rPr lang="fr-BE" sz="2800" dirty="0" err="1"/>
              <a:t>Impurity</a:t>
            </a:r>
            <a:r>
              <a:rPr lang="fr-BE" sz="2800" dirty="0"/>
              <a:t> HPLC </a:t>
            </a:r>
            <a:r>
              <a:rPr lang="fr-BE" sz="2800" dirty="0" err="1"/>
              <a:t>assay</a:t>
            </a:r>
            <a:r>
              <a:rPr lang="fr-BE" sz="2800" dirty="0"/>
              <a:t> </a:t>
            </a:r>
            <a:br>
              <a:rPr lang="fr-BE" sz="2800" dirty="0"/>
            </a:br>
            <a:r>
              <a:rPr lang="fr-BE" sz="2800" dirty="0"/>
              <a:t>             </a:t>
            </a:r>
            <a:r>
              <a:rPr lang="fr-BE" sz="2800" dirty="0" err="1"/>
              <a:t>Using</a:t>
            </a:r>
            <a:r>
              <a:rPr lang="fr-BE" sz="2800" dirty="0"/>
              <a:t> </a:t>
            </a:r>
            <a:r>
              <a:rPr lang="fr-BE" sz="2800" dirty="0">
                <a:solidFill>
                  <a:srgbClr val="FF0000"/>
                </a:solidFill>
              </a:rPr>
              <a:t>informative </a:t>
            </a:r>
            <a:r>
              <a:rPr lang="fr-BE" sz="2800" dirty="0" err="1">
                <a:solidFill>
                  <a:srgbClr val="FF0000"/>
                </a:solidFill>
              </a:rPr>
              <a:t>prior</a:t>
            </a:r>
            <a:r>
              <a:rPr lang="fr-BE" sz="2800" dirty="0">
                <a:solidFill>
                  <a:srgbClr val="FF0000"/>
                </a:solidFill>
              </a:rPr>
              <a:t> </a:t>
            </a:r>
            <a:r>
              <a:rPr lang="fr-BE" sz="2800" dirty="0"/>
              <a:t>for </a:t>
            </a:r>
            <a:r>
              <a:rPr lang="fr-BE" sz="2800" dirty="0" err="1"/>
              <a:t>sending</a:t>
            </a:r>
            <a:r>
              <a:rPr lang="fr-BE" sz="2800" dirty="0"/>
              <a:t> </a:t>
            </a:r>
            <a:r>
              <a:rPr lang="fr-BE" sz="2800" dirty="0" err="1"/>
              <a:t>lab</a:t>
            </a:r>
            <a:endParaRPr lang="fr-FR" altLang="en-US" sz="2800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 smtClean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  <a:p>
            <a:pPr lvl="1"/>
            <a:endParaRPr lang="fr-BE" alt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53200"/>
            <a:ext cx="2895600" cy="476250"/>
          </a:xfrm>
          <a:prstGeom prst="rect">
            <a:avLst/>
          </a:prstGeom>
        </p:spPr>
        <p:txBody>
          <a:bodyPr/>
          <a:lstStyle/>
          <a:p>
            <a:fld id="{94804BB8-E1A0-41C6-AFA5-69E681EE4CDF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4345" name="Rectangle 9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5724128" y="1700808"/>
            <a:ext cx="2088232" cy="648072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012160" y="5516746"/>
                <a:ext cx="177054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b>
                          <m:r>
                            <a:rPr lang="fr-B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𝒎𝒊𝒏</m:t>
                          </m:r>
                        </m:sub>
                      </m:sSub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  <m:r>
                        <a:rPr lang="fr-B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516746"/>
                <a:ext cx="1770549" cy="415498"/>
              </a:xfrm>
              <a:prstGeom prst="rect">
                <a:avLst/>
              </a:prstGeom>
              <a:blipFill rotWithShape="1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V="1">
            <a:off x="6897434" y="4653622"/>
            <a:ext cx="1" cy="935618"/>
          </a:xfrm>
          <a:prstGeom prst="straightConnector1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FF6600"/>
                  </a:buClr>
                  <a:buFont typeface="Wingdings" pitchFamily="2" charset="2"/>
                  <a:buChar char="n"/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Symbol" pitchFamily="18" charset="2"/>
                  <a:buChar char="-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008000"/>
                  </a:buClr>
                  <a:buFont typeface="Wingdings" pitchFamily="2" charset="2"/>
                  <a:defRPr sz="15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 smtClean="0">
                  <a:latin typeface="Cambria Math"/>
                </a:endParaRPr>
              </a:p>
              <a:p>
                <a:pPr lvl="1"/>
                <a:endParaRPr lang="fr-BE" altLang="en-US" sz="1800" i="1" kern="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BE" altLang="en-US" sz="2400" i="1" kern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BE" altLang="en-US" sz="240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BE" altLang="en-US" sz="2400" i="1" kern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fr-BE" altLang="en-US" sz="2400" i="1" kern="0" smtClean="0">
                        <a:latin typeface="Cambria Math"/>
                        <a:ea typeface="Cambria Math"/>
                      </a:rPr>
                      <m:t>≥0.95=0.</m:t>
                    </m:r>
                    <m:r>
                      <a:rPr lang="fr-BE" altLang="en-US" sz="2400" b="0" i="1" kern="0" smtClean="0">
                        <a:latin typeface="Cambria Math"/>
                        <a:ea typeface="Cambria Math"/>
                      </a:rPr>
                      <m:t>91</m:t>
                    </m:r>
                  </m:oMath>
                </a14:m>
                <a:endParaRPr lang="fr-BE" altLang="en-US" sz="24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 smtClean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  <a:p>
                <a:pPr lvl="1"/>
                <a:endParaRPr lang="fr-BE" altLang="en-US" sz="1800" kern="0" dirty="0"/>
              </a:p>
            </p:txBody>
          </p:sp>
        </mc:Choice>
        <mc:Fallback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371600"/>
                <a:ext cx="8305800" cy="4724400"/>
              </a:xfrm>
              <a:prstGeom prst="rect">
                <a:avLst/>
              </a:prstGeom>
              <a:blipFill rotWithShape="1">
                <a:blip r:embed="rId4"/>
                <a:stretch>
                  <a:fillRect b="-94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8353425" cy="777876"/>
          </a:xfrm>
        </p:spPr>
        <p:txBody>
          <a:bodyPr/>
          <a:lstStyle/>
          <a:p>
            <a:pPr eaLnBrk="1" hangingPunct="1"/>
            <a:r>
              <a:rPr lang="fr-BE" altLang="en-US" sz="2800" dirty="0"/>
              <a:t>Conclusions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r-BE" altLang="en-US" sz="2000" dirty="0" smtClean="0">
                <a:latin typeface="Arial" charset="0"/>
                <a:cs typeface="Arial" charset="0"/>
              </a:rPr>
              <a:t>The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proposed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methodology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allows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to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make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a real </a:t>
            </a:r>
            <a:r>
              <a:rPr lang="fr-BE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fit for </a:t>
            </a:r>
            <a:r>
              <a:rPr lang="fr-BE" altLang="en-US" sz="20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purpose</a:t>
            </a:r>
            <a:r>
              <a:rPr lang="fr-BE" alt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decision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about the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acceptability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of the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Analytical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Method</a:t>
            </a:r>
            <a:r>
              <a:rPr lang="fr-BE" altLang="en-US" sz="2000" dirty="0" smtClean="0">
                <a:latin typeface="Arial" charset="0"/>
                <a:cs typeface="Arial" charset="0"/>
              </a:rPr>
              <a:t> Transfer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r-BE" altLang="en-US" sz="20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BE" altLang="en-US" sz="2000" dirty="0" err="1">
                <a:latin typeface="Arial" charset="0"/>
                <a:cs typeface="Arial" charset="0"/>
              </a:rPr>
              <a:t>Probability</a:t>
            </a:r>
            <a:r>
              <a:rPr lang="fr-BE" altLang="en-US" sz="2000" dirty="0">
                <a:latin typeface="Arial" charset="0"/>
                <a:cs typeface="Arial" charset="0"/>
              </a:rPr>
              <a:t> of </a:t>
            </a:r>
            <a:r>
              <a:rPr lang="fr-BE" altLang="en-US" sz="2000" dirty="0" err="1">
                <a:latin typeface="Arial" charset="0"/>
                <a:cs typeface="Arial" charset="0"/>
              </a:rPr>
              <a:t>success</a:t>
            </a:r>
            <a:r>
              <a:rPr lang="fr-BE" altLang="en-US" sz="2000" dirty="0">
                <a:latin typeface="Arial" charset="0"/>
                <a:cs typeface="Arial" charset="0"/>
              </a:rPr>
              <a:t> </a:t>
            </a:r>
            <a:r>
              <a:rPr lang="fr-BE" altLang="en-US" sz="2000" dirty="0" err="1">
                <a:latin typeface="Arial" charset="0"/>
                <a:cs typeface="Arial" charset="0"/>
              </a:rPr>
              <a:t>allows</a:t>
            </a:r>
            <a:r>
              <a:rPr lang="fr-BE" altLang="en-US" sz="2000" dirty="0">
                <a:latin typeface="Arial" charset="0"/>
                <a:cs typeface="Arial" charset="0"/>
              </a:rPr>
              <a:t> to </a:t>
            </a:r>
            <a:r>
              <a:rPr lang="fr-BE" altLang="en-US" sz="2000" dirty="0" err="1">
                <a:latin typeface="Arial" charset="0"/>
                <a:cs typeface="Arial" charset="0"/>
              </a:rPr>
              <a:t>make</a:t>
            </a:r>
            <a:r>
              <a:rPr lang="fr-BE" altLang="en-US" sz="2000" dirty="0">
                <a:latin typeface="Arial" charset="0"/>
                <a:cs typeface="Arial" charset="0"/>
              </a:rPr>
              <a:t> a </a:t>
            </a:r>
            <a:r>
              <a:rPr lang="fr-BE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risk</a:t>
            </a:r>
            <a:r>
              <a:rPr lang="fr-BE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BE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based</a:t>
            </a:r>
            <a:r>
              <a:rPr lang="fr-BE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BE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decision</a:t>
            </a:r>
            <a:endParaRPr lang="fr-BE" alt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fr-BE" altLang="en-US" sz="20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BE" altLang="en-US" sz="2000" dirty="0">
                <a:latin typeface="Arial" charset="0"/>
                <a:cs typeface="Arial" charset="0"/>
              </a:rPr>
              <a:t>Applicable to </a:t>
            </a:r>
            <a:r>
              <a:rPr lang="fr-BE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any</a:t>
            </a:r>
            <a:r>
              <a:rPr lang="fr-BE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type of </a:t>
            </a:r>
            <a:r>
              <a:rPr lang="fr-BE" altLang="en-US" sz="2000" dirty="0" err="1">
                <a:solidFill>
                  <a:srgbClr val="FF0000"/>
                </a:solidFill>
                <a:latin typeface="Arial" charset="0"/>
                <a:cs typeface="Arial" charset="0"/>
              </a:rPr>
              <a:t>assays</a:t>
            </a:r>
            <a:r>
              <a:rPr lang="fr-BE" altLang="en-U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BE" altLang="en-US" sz="2000" dirty="0">
                <a:latin typeface="Arial" charset="0"/>
                <a:cs typeface="Arial" charset="0"/>
              </a:rPr>
              <a:t>not </a:t>
            </a:r>
            <a:r>
              <a:rPr lang="fr-BE" altLang="en-US" sz="2000" dirty="0" err="1">
                <a:latin typeface="Arial" charset="0"/>
                <a:cs typeface="Arial" charset="0"/>
              </a:rPr>
              <a:t>only</a:t>
            </a:r>
            <a:r>
              <a:rPr lang="fr-BE" altLang="en-US" sz="2000" dirty="0">
                <a:latin typeface="Arial" charset="0"/>
                <a:cs typeface="Arial" charset="0"/>
              </a:rPr>
              <a:t> quantitative </a:t>
            </a:r>
            <a:r>
              <a:rPr lang="fr-BE" altLang="en-US" sz="2000" dirty="0" err="1">
                <a:latin typeface="Arial" charset="0"/>
                <a:cs typeface="Arial" charset="0"/>
              </a:rPr>
              <a:t>ones</a:t>
            </a:r>
            <a:endParaRPr lang="fr-BE" altLang="en-US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fr-BE" altLang="en-US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BE" altLang="en-US" sz="2000" dirty="0" err="1">
                <a:latin typeface="Arial" charset="0"/>
                <a:cs typeface="Arial" charset="0"/>
              </a:rPr>
              <a:t>Easy</a:t>
            </a:r>
            <a:r>
              <a:rPr lang="fr-BE" altLang="en-US" sz="2000" dirty="0">
                <a:latin typeface="Arial" charset="0"/>
                <a:cs typeface="Arial" charset="0"/>
              </a:rPr>
              <a:t> extension to more </a:t>
            </a:r>
            <a:r>
              <a:rPr lang="fr-BE" altLang="en-US" sz="2000" dirty="0" err="1">
                <a:latin typeface="Arial" charset="0"/>
                <a:cs typeface="Arial" charset="0"/>
              </a:rPr>
              <a:t>complex</a:t>
            </a:r>
            <a:r>
              <a:rPr lang="fr-BE" altLang="en-US" sz="2000" dirty="0">
                <a:latin typeface="Arial" charset="0"/>
                <a:cs typeface="Arial" charset="0"/>
              </a:rPr>
              <a:t> designs (</a:t>
            </a:r>
            <a:r>
              <a:rPr lang="fr-BE" altLang="en-US" sz="2000" dirty="0" err="1">
                <a:latin typeface="Arial" charset="0"/>
                <a:cs typeface="Arial" charset="0"/>
              </a:rPr>
              <a:t>several</a:t>
            </a:r>
            <a:r>
              <a:rPr lang="fr-BE" altLang="en-US" sz="2000" dirty="0">
                <a:latin typeface="Arial" charset="0"/>
                <a:cs typeface="Arial" charset="0"/>
              </a:rPr>
              <a:t> </a:t>
            </a:r>
            <a:r>
              <a:rPr lang="fr-BE" altLang="en-US" sz="2000" dirty="0" err="1" smtClean="0">
                <a:latin typeface="Arial" charset="0"/>
                <a:cs typeface="Arial" charset="0"/>
              </a:rPr>
              <a:t>batches</a:t>
            </a:r>
            <a:r>
              <a:rPr lang="fr-BE" altLang="en-US" sz="2000" dirty="0" smtClean="0">
                <a:latin typeface="Arial" charset="0"/>
                <a:cs typeface="Arial" charset="0"/>
              </a:rPr>
              <a:t>, …)</a:t>
            </a:r>
            <a:endParaRPr lang="fr-BE" altLang="en-US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fr-BE" altLang="en-US" sz="20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fr-BE" altLang="en-US" sz="2000" dirty="0" err="1">
                <a:latin typeface="Arial" charset="0"/>
                <a:cs typeface="Arial" charset="0"/>
              </a:rPr>
              <a:t>Allows</a:t>
            </a:r>
            <a:r>
              <a:rPr lang="fr-BE" altLang="en-US" sz="2000" dirty="0">
                <a:latin typeface="Arial" charset="0"/>
                <a:cs typeface="Arial" charset="0"/>
              </a:rPr>
              <a:t> to </a:t>
            </a:r>
            <a:r>
              <a:rPr lang="fr-BE" altLang="en-US" sz="2000" dirty="0" err="1">
                <a:latin typeface="Arial" charset="0"/>
                <a:cs typeface="Arial" charset="0"/>
              </a:rPr>
              <a:t>incorporate</a:t>
            </a:r>
            <a:r>
              <a:rPr lang="fr-BE" altLang="en-US" sz="2000" dirty="0">
                <a:latin typeface="Arial" charset="0"/>
                <a:cs typeface="Arial" charset="0"/>
              </a:rPr>
              <a:t> </a:t>
            </a:r>
            <a:r>
              <a:rPr lang="fr-BE" altLang="en-US" sz="2000" dirty="0" err="1">
                <a:latin typeface="Arial" charset="0"/>
                <a:cs typeface="Arial" charset="0"/>
              </a:rPr>
              <a:t>prior</a:t>
            </a:r>
            <a:r>
              <a:rPr lang="fr-BE" altLang="en-US" sz="2000" dirty="0">
                <a:latin typeface="Arial" charset="0"/>
                <a:cs typeface="Arial" charset="0"/>
              </a:rPr>
              <a:t> information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fr-BE" alt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61200" y="656113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8FE3EE13-F39A-4831-B902-67D7C8A5B08A}" type="slidenum">
              <a:rPr lang="fr-BE" altLang="en-US" sz="1400" smtClean="0">
                <a:solidFill>
                  <a:srgbClr val="1D79B4"/>
                </a:solidFill>
                <a:cs typeface="Arial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fr-BE" altLang="en-US" sz="1400" smtClean="0">
              <a:solidFill>
                <a:srgbClr val="1D79B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4509120"/>
            <a:ext cx="352839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Contact: </a:t>
            </a:r>
            <a:br>
              <a:rPr lang="en-US" sz="1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Eric Rozet, Statistician</a:t>
            </a:r>
          </a:p>
          <a:p>
            <a:r>
              <a:rPr lang="en-US" sz="1800" dirty="0" smtClean="0">
                <a:solidFill>
                  <a:srgbClr val="002060"/>
                </a:solidFill>
                <a:hlinkClick r:id="rId2"/>
              </a:rPr>
              <a:t>Eric.Rozet@arlenda.com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fr-BE" sz="1800" dirty="0">
                <a:solidFill>
                  <a:srgbClr val="002060"/>
                </a:solidFill>
              </a:rPr>
              <a:t>+32 (0) 473 690 914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fr-BE" sz="1800" dirty="0" smtClean="0">
                <a:solidFill>
                  <a:srgbClr val="002060"/>
                </a:solidFill>
                <a:hlinkClick r:id="rId3"/>
              </a:rPr>
              <a:t>www.arlenda.com</a:t>
            </a:r>
            <a:r>
              <a:rPr lang="fr-BE" sz="1800" dirty="0" smtClean="0">
                <a:solidFill>
                  <a:srgbClr val="002060"/>
                </a:solidFill>
              </a:rPr>
              <a:t> 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1" y="76435"/>
            <a:ext cx="3809869" cy="90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0"/>
          <a:stretch/>
        </p:blipFill>
        <p:spPr bwMode="auto">
          <a:xfrm>
            <a:off x="899592" y="2708920"/>
            <a:ext cx="6303153" cy="1152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9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AC69B827-7120-44F9-9268-80E320B18080}" type="slidenum">
              <a:rPr lang="en-GB" altLang="en-US" sz="1400" smtClean="0">
                <a:solidFill>
                  <a:srgbClr val="1D79B4"/>
                </a:solidFill>
              </a:rPr>
              <a:pPr algn="ctr" eaLnBrk="1" hangingPunct="1"/>
              <a:t>3</a:t>
            </a:fld>
            <a:endParaRPr lang="en-GB" altLang="en-US" sz="1400" dirty="0" smtClean="0">
              <a:solidFill>
                <a:srgbClr val="1D79B4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en-US" sz="3200" b="1" smtClean="0"/>
              <a:t>Analytical Methods</a:t>
            </a:r>
            <a:endParaRPr lang="en-US" altLang="en-US" sz="3200" b="1" smtClean="0"/>
          </a:p>
        </p:txBody>
      </p:sp>
      <p:graphicFrame>
        <p:nvGraphicFramePr>
          <p:cNvPr id="614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79439"/>
              </p:ext>
            </p:extLst>
          </p:nvPr>
        </p:nvGraphicFramePr>
        <p:xfrm>
          <a:off x="1298575" y="1736601"/>
          <a:ext cx="6096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Clip" r:id="rId4" imgW="1755902" imgH="2294716" progId="MS_ClipArt_Gallery.2">
                  <p:embed/>
                </p:oleObj>
              </mc:Choice>
              <mc:Fallback>
                <p:oleObj name="Clip" r:id="rId4" imgW="1755902" imgH="2294716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736601"/>
                        <a:ext cx="6096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50825" y="2690688"/>
            <a:ext cx="2667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fr-BE" altLang="en-US" sz="2200" b="0">
                <a:solidFill>
                  <a:srgbClr val="3156CD"/>
                </a:solidFill>
                <a:cs typeface="Arial" charset="0"/>
              </a:rPr>
              <a:t>Concentration (</a:t>
            </a:r>
            <a:r>
              <a:rPr lang="fr-BE" altLang="en-US" sz="2200" i="1">
                <a:solidFill>
                  <a:srgbClr val="CC0000"/>
                </a:solidFill>
                <a:cs typeface="Arial" charset="0"/>
              </a:rPr>
              <a:t>X</a:t>
            </a:r>
            <a:r>
              <a:rPr lang="fr-BE" altLang="en-US" sz="2200" b="0">
                <a:solidFill>
                  <a:srgbClr val="3156CD"/>
                </a:solidFill>
                <a:cs typeface="Arial" charset="0"/>
              </a:rPr>
              <a:t>) = ?</a:t>
            </a:r>
            <a:endParaRPr lang="en-US" altLang="en-US" sz="2200" b="0">
              <a:solidFill>
                <a:srgbClr val="3156CD"/>
              </a:solidFill>
              <a:cs typeface="Arial" charset="0"/>
            </a:endParaRPr>
          </a:p>
        </p:txBody>
      </p:sp>
      <p:sp>
        <p:nvSpPr>
          <p:cNvPr id="488453" name="Text Box 5"/>
          <p:cNvSpPr txBox="1">
            <a:spLocks noChangeArrowheads="1"/>
          </p:cNvSpPr>
          <p:nvPr/>
        </p:nvSpPr>
        <p:spPr bwMode="auto">
          <a:xfrm>
            <a:off x="7069138" y="2835151"/>
            <a:ext cx="14049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fr-BE" altLang="en-US" sz="2600" b="0">
                <a:solidFill>
                  <a:srgbClr val="3156CD"/>
                </a:solidFill>
                <a:cs typeface="Arial" charset="0"/>
              </a:rPr>
              <a:t>signal =</a:t>
            </a:r>
            <a:r>
              <a:rPr lang="fr-BE" altLang="en-US" sz="2600" b="0">
                <a:cs typeface="Arial" charset="0"/>
              </a:rPr>
              <a:t> y</a:t>
            </a:r>
            <a:endParaRPr lang="en-US" altLang="en-US" sz="2600" b="0">
              <a:cs typeface="Arial" charset="0"/>
            </a:endParaRPr>
          </a:p>
        </p:txBody>
      </p:sp>
      <p:grpSp>
        <p:nvGrpSpPr>
          <p:cNvPr id="488454" name="Group 6"/>
          <p:cNvGrpSpPr>
            <a:grpSpLocks noChangeAspect="1"/>
          </p:cNvGrpSpPr>
          <p:nvPr/>
        </p:nvGrpSpPr>
        <p:grpSpPr bwMode="auto">
          <a:xfrm>
            <a:off x="4570413" y="3500438"/>
            <a:ext cx="2522537" cy="1192212"/>
            <a:chOff x="2709" y="2592"/>
            <a:chExt cx="1272" cy="601"/>
          </a:xfrm>
        </p:grpSpPr>
        <p:sp>
          <p:nvSpPr>
            <p:cNvPr id="6173" name="Line 7"/>
            <p:cNvSpPr>
              <a:spLocks noChangeAspect="1" noChangeShapeType="1"/>
            </p:cNvSpPr>
            <p:nvPr/>
          </p:nvSpPr>
          <p:spPr bwMode="auto">
            <a:xfrm flipV="1">
              <a:off x="2976" y="259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74" name="Line 8"/>
            <p:cNvSpPr>
              <a:spLocks noChangeAspect="1" noChangeShapeType="1"/>
            </p:cNvSpPr>
            <p:nvPr/>
          </p:nvSpPr>
          <p:spPr bwMode="auto">
            <a:xfrm>
              <a:off x="2880" y="3072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75" name="Freeform 9"/>
            <p:cNvSpPr>
              <a:spLocks noChangeAspect="1"/>
            </p:cNvSpPr>
            <p:nvPr/>
          </p:nvSpPr>
          <p:spPr bwMode="auto">
            <a:xfrm>
              <a:off x="3024" y="2680"/>
              <a:ext cx="672" cy="344"/>
            </a:xfrm>
            <a:custGeom>
              <a:avLst/>
              <a:gdLst>
                <a:gd name="T0" fmla="*/ 0 w 672"/>
                <a:gd name="T1" fmla="*/ 344 h 344"/>
                <a:gd name="T2" fmla="*/ 144 w 672"/>
                <a:gd name="T3" fmla="*/ 296 h 344"/>
                <a:gd name="T4" fmla="*/ 384 w 672"/>
                <a:gd name="T5" fmla="*/ 56 h 344"/>
                <a:gd name="T6" fmla="*/ 480 w 672"/>
                <a:gd name="T7" fmla="*/ 8 h 344"/>
                <a:gd name="T8" fmla="*/ 672 w 672"/>
                <a:gd name="T9" fmla="*/ 8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2" h="344">
                  <a:moveTo>
                    <a:pt x="0" y="344"/>
                  </a:moveTo>
                  <a:cubicBezTo>
                    <a:pt x="40" y="344"/>
                    <a:pt x="80" y="344"/>
                    <a:pt x="144" y="296"/>
                  </a:cubicBezTo>
                  <a:cubicBezTo>
                    <a:pt x="208" y="248"/>
                    <a:pt x="328" y="104"/>
                    <a:pt x="384" y="56"/>
                  </a:cubicBezTo>
                  <a:cubicBezTo>
                    <a:pt x="440" y="8"/>
                    <a:pt x="432" y="16"/>
                    <a:pt x="480" y="8"/>
                  </a:cubicBezTo>
                  <a:cubicBezTo>
                    <a:pt x="528" y="0"/>
                    <a:pt x="600" y="4"/>
                    <a:pt x="672" y="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76" name="Text Box 10"/>
            <p:cNvSpPr txBox="1">
              <a:spLocks noChangeAspect="1" noChangeArrowheads="1"/>
            </p:cNvSpPr>
            <p:nvPr/>
          </p:nvSpPr>
          <p:spPr bwMode="auto">
            <a:xfrm>
              <a:off x="3599" y="3120"/>
              <a:ext cx="382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fr-BE" altLang="en-US" sz="1000" b="0">
                  <a:cs typeface="Arial" charset="0"/>
                </a:rPr>
                <a:t>concentration</a:t>
              </a:r>
              <a:endParaRPr lang="en-US" altLang="en-US" sz="1000" b="0">
                <a:cs typeface="Arial" charset="0"/>
              </a:endParaRPr>
            </a:p>
          </p:txBody>
        </p:sp>
        <p:sp>
          <p:nvSpPr>
            <p:cNvPr id="6177" name="Text Box 11"/>
            <p:cNvSpPr txBox="1">
              <a:spLocks noChangeAspect="1" noChangeArrowheads="1"/>
            </p:cNvSpPr>
            <p:nvPr/>
          </p:nvSpPr>
          <p:spPr bwMode="auto">
            <a:xfrm>
              <a:off x="2709" y="2592"/>
              <a:ext cx="166" cy="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fr-BE" altLang="en-US" sz="1000" b="0">
                  <a:cs typeface="Arial" charset="0"/>
                </a:rPr>
                <a:t>signal</a:t>
              </a:r>
              <a:endParaRPr lang="en-US" altLang="en-US" sz="1000" b="0">
                <a:cs typeface="Arial" charset="0"/>
              </a:endParaRPr>
            </a:p>
          </p:txBody>
        </p:sp>
      </p:grpSp>
      <p:grpSp>
        <p:nvGrpSpPr>
          <p:cNvPr id="488460" name="Group 12"/>
          <p:cNvGrpSpPr>
            <a:grpSpLocks/>
          </p:cNvGrpSpPr>
          <p:nvPr/>
        </p:nvGrpSpPr>
        <p:grpSpPr bwMode="auto">
          <a:xfrm>
            <a:off x="6311900" y="5384800"/>
            <a:ext cx="2363788" cy="1139825"/>
            <a:chOff x="3205" y="3312"/>
            <a:chExt cx="1489" cy="718"/>
          </a:xfrm>
        </p:grpSpPr>
        <p:grpSp>
          <p:nvGrpSpPr>
            <p:cNvPr id="6162" name="Group 13"/>
            <p:cNvGrpSpPr>
              <a:grpSpLocks/>
            </p:cNvGrpSpPr>
            <p:nvPr/>
          </p:nvGrpSpPr>
          <p:grpSpPr bwMode="auto">
            <a:xfrm>
              <a:off x="3353" y="3312"/>
              <a:ext cx="1341" cy="619"/>
              <a:chOff x="2688" y="2592"/>
              <a:chExt cx="1341" cy="619"/>
            </a:xfrm>
          </p:grpSpPr>
          <p:sp>
            <p:nvSpPr>
              <p:cNvPr id="6168" name="Line 14"/>
              <p:cNvSpPr>
                <a:spLocks noChangeShapeType="1"/>
              </p:cNvSpPr>
              <p:nvPr/>
            </p:nvSpPr>
            <p:spPr bwMode="auto">
              <a:xfrm flipV="1">
                <a:off x="2976" y="2592"/>
                <a:ext cx="0" cy="5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69" name="Line 15"/>
              <p:cNvSpPr>
                <a:spLocks noChangeShapeType="1"/>
              </p:cNvSpPr>
              <p:nvPr/>
            </p:nvSpPr>
            <p:spPr bwMode="auto">
              <a:xfrm>
                <a:off x="2880" y="3072"/>
                <a:ext cx="91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70" name="Freeform 16"/>
              <p:cNvSpPr>
                <a:spLocks/>
              </p:cNvSpPr>
              <p:nvPr/>
            </p:nvSpPr>
            <p:spPr bwMode="auto">
              <a:xfrm>
                <a:off x="3024" y="2680"/>
                <a:ext cx="672" cy="344"/>
              </a:xfrm>
              <a:custGeom>
                <a:avLst/>
                <a:gdLst>
                  <a:gd name="T0" fmla="*/ 0 w 672"/>
                  <a:gd name="T1" fmla="*/ 344 h 344"/>
                  <a:gd name="T2" fmla="*/ 144 w 672"/>
                  <a:gd name="T3" fmla="*/ 296 h 344"/>
                  <a:gd name="T4" fmla="*/ 384 w 672"/>
                  <a:gd name="T5" fmla="*/ 56 h 344"/>
                  <a:gd name="T6" fmla="*/ 480 w 672"/>
                  <a:gd name="T7" fmla="*/ 8 h 344"/>
                  <a:gd name="T8" fmla="*/ 672 w 672"/>
                  <a:gd name="T9" fmla="*/ 8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2" h="344">
                    <a:moveTo>
                      <a:pt x="0" y="344"/>
                    </a:moveTo>
                    <a:cubicBezTo>
                      <a:pt x="40" y="344"/>
                      <a:pt x="80" y="344"/>
                      <a:pt x="144" y="296"/>
                    </a:cubicBezTo>
                    <a:cubicBezTo>
                      <a:pt x="208" y="248"/>
                      <a:pt x="328" y="104"/>
                      <a:pt x="384" y="56"/>
                    </a:cubicBezTo>
                    <a:cubicBezTo>
                      <a:pt x="440" y="8"/>
                      <a:pt x="432" y="16"/>
                      <a:pt x="480" y="8"/>
                    </a:cubicBezTo>
                    <a:cubicBezTo>
                      <a:pt x="528" y="0"/>
                      <a:pt x="600" y="4"/>
                      <a:pt x="672" y="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6171" name="Text Box 17"/>
              <p:cNvSpPr txBox="1">
                <a:spLocks noChangeArrowheads="1"/>
              </p:cNvSpPr>
              <p:nvPr/>
            </p:nvSpPr>
            <p:spPr bwMode="auto">
              <a:xfrm>
                <a:off x="3552" y="3120"/>
                <a:ext cx="477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fr-BE" altLang="en-US" sz="1000" b="0">
                    <a:cs typeface="Arial" charset="0"/>
                  </a:rPr>
                  <a:t>concentration</a:t>
                </a:r>
                <a:endParaRPr lang="en-US" altLang="en-US" sz="1000" b="0">
                  <a:cs typeface="Arial" charset="0"/>
                </a:endParaRPr>
              </a:p>
            </p:txBody>
          </p:sp>
          <p:sp>
            <p:nvSpPr>
              <p:cNvPr id="6172" name="Text Box 18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208" cy="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lnSpc>
                    <a:spcPct val="95000"/>
                  </a:lnSpc>
                </a:pPr>
                <a:r>
                  <a:rPr lang="fr-BE" altLang="en-US" sz="1000" b="0">
                    <a:cs typeface="Arial" charset="0"/>
                  </a:rPr>
                  <a:t>signal</a:t>
                </a:r>
                <a:endParaRPr lang="en-US" altLang="en-US" sz="1000" b="0">
                  <a:cs typeface="Arial" charset="0"/>
                </a:endParaRPr>
              </a:p>
            </p:txBody>
          </p:sp>
        </p:grp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3353" y="3504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3205" y="3359"/>
              <a:ext cx="1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fr-BE" altLang="en-US" sz="2600" b="0">
                  <a:cs typeface="Arial" charset="0"/>
                </a:rPr>
                <a:t>y</a:t>
              </a:r>
              <a:endParaRPr lang="en-US" altLang="en-US" sz="2600" b="0">
                <a:cs typeface="Arial" charset="0"/>
              </a:endParaRPr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>
              <a:off x="3641" y="350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4025" y="3504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6167" name="Text Box 23"/>
            <p:cNvSpPr txBox="1">
              <a:spLocks noChangeArrowheads="1"/>
            </p:cNvSpPr>
            <p:nvPr/>
          </p:nvSpPr>
          <p:spPr bwMode="auto">
            <a:xfrm>
              <a:off x="3977" y="3792"/>
              <a:ext cx="10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95000"/>
                </a:lnSpc>
              </a:pPr>
              <a:r>
                <a:rPr lang="fr-BE" altLang="en-US" sz="2600" b="0" i="1">
                  <a:solidFill>
                    <a:srgbClr val="CC0000"/>
                  </a:solidFill>
                  <a:cs typeface="Arial" charset="0"/>
                </a:rPr>
                <a:t>x</a:t>
              </a:r>
              <a:endParaRPr lang="en-US" altLang="en-US" sz="2600" b="0" i="1">
                <a:solidFill>
                  <a:srgbClr val="CC0000"/>
                </a:solidFill>
                <a:cs typeface="Arial" charset="0"/>
              </a:endParaRPr>
            </a:p>
          </p:txBody>
        </p:sp>
      </p:grpSp>
      <p:pic>
        <p:nvPicPr>
          <p:cNvPr id="6153" name="Picture 24" descr="hplc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88951"/>
            <a:ext cx="9652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8473" name="Picture 25" descr="chroma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623888"/>
            <a:ext cx="21923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74" name="Text Box 26"/>
          <p:cNvSpPr txBox="1">
            <a:spLocks noChangeArrowheads="1"/>
          </p:cNvSpPr>
          <p:nvPr/>
        </p:nvSpPr>
        <p:spPr bwMode="auto">
          <a:xfrm>
            <a:off x="2971800" y="1095251"/>
            <a:ext cx="31067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fr-BE" altLang="en-US" sz="2200" b="0" dirty="0">
                <a:solidFill>
                  <a:srgbClr val="3156CD"/>
                </a:solidFill>
                <a:cs typeface="Arial" charset="0"/>
              </a:rPr>
              <a:t>No direct quantification !</a:t>
            </a:r>
            <a:endParaRPr lang="en-US" altLang="en-US" sz="2200" b="0" dirty="0">
              <a:solidFill>
                <a:srgbClr val="3156CD"/>
              </a:solidFill>
              <a:cs typeface="Arial" charset="0"/>
            </a:endParaRPr>
          </a:p>
        </p:txBody>
      </p:sp>
      <p:cxnSp>
        <p:nvCxnSpPr>
          <p:cNvPr id="6156" name="AutoShape 27"/>
          <p:cNvCxnSpPr>
            <a:cxnSpLocks noChangeShapeType="1"/>
            <a:endCxn id="6153" idx="1"/>
          </p:cNvCxnSpPr>
          <p:nvPr/>
        </p:nvCxnSpPr>
        <p:spPr bwMode="auto">
          <a:xfrm>
            <a:off x="1908175" y="2177926"/>
            <a:ext cx="1943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8476" name="AutoShape 28"/>
          <p:cNvCxnSpPr>
            <a:cxnSpLocks noChangeShapeType="1"/>
            <a:stCxn id="6153" idx="3"/>
            <a:endCxn id="488473" idx="1"/>
          </p:cNvCxnSpPr>
          <p:nvPr/>
        </p:nvCxnSpPr>
        <p:spPr bwMode="auto">
          <a:xfrm>
            <a:off x="4816475" y="2179513"/>
            <a:ext cx="1768475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8477" name="AutoShape 29"/>
          <p:cNvSpPr>
            <a:spLocks noChangeArrowheads="1"/>
          </p:cNvSpPr>
          <p:nvPr/>
        </p:nvSpPr>
        <p:spPr bwMode="auto">
          <a:xfrm>
            <a:off x="396875" y="3860800"/>
            <a:ext cx="935038" cy="360363"/>
          </a:xfrm>
          <a:prstGeom prst="rightArrow">
            <a:avLst>
              <a:gd name="adj1" fmla="val 50000"/>
              <a:gd name="adj2" fmla="val 6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88478" name="Text Box 30"/>
          <p:cNvSpPr txBox="1">
            <a:spLocks noChangeArrowheads="1"/>
          </p:cNvSpPr>
          <p:nvPr/>
        </p:nvSpPr>
        <p:spPr bwMode="auto">
          <a:xfrm>
            <a:off x="1403350" y="3759200"/>
            <a:ext cx="27273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en-US" sz="2200" b="0">
                <a:solidFill>
                  <a:srgbClr val="3156CD"/>
                </a:solidFill>
                <a:cs typeface="Arial" charset="0"/>
              </a:rPr>
              <a:t>Needs calibration…:</a:t>
            </a:r>
          </a:p>
        </p:txBody>
      </p:sp>
      <p:sp>
        <p:nvSpPr>
          <p:cNvPr id="488479" name="AutoShape 31"/>
          <p:cNvSpPr>
            <a:spLocks noChangeArrowheads="1"/>
          </p:cNvSpPr>
          <p:nvPr/>
        </p:nvSpPr>
        <p:spPr bwMode="auto">
          <a:xfrm>
            <a:off x="268288" y="5589588"/>
            <a:ext cx="935037" cy="360362"/>
          </a:xfrm>
          <a:prstGeom prst="rightArrow">
            <a:avLst>
              <a:gd name="adj1" fmla="val 50000"/>
              <a:gd name="adj2" fmla="val 6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88480" name="Text Box 32"/>
          <p:cNvSpPr txBox="1">
            <a:spLocks noChangeArrowheads="1"/>
          </p:cNvSpPr>
          <p:nvPr/>
        </p:nvSpPr>
        <p:spPr bwMode="auto">
          <a:xfrm>
            <a:off x="1398588" y="5487988"/>
            <a:ext cx="39370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en-US" sz="2200" b="0">
                <a:solidFill>
                  <a:srgbClr val="3156CD"/>
                </a:solidFill>
                <a:cs typeface="Arial" charset="0"/>
              </a:rPr>
              <a:t>… to obtain concentration (</a:t>
            </a:r>
            <a:r>
              <a:rPr lang="fr-BE" altLang="en-US" sz="2200" i="1">
                <a:solidFill>
                  <a:srgbClr val="CC0000"/>
                </a:solidFill>
                <a:cs typeface="Arial" charset="0"/>
              </a:rPr>
              <a:t>X</a:t>
            </a:r>
            <a:r>
              <a:rPr lang="fr-BE" altLang="en-US" sz="2200" b="0">
                <a:solidFill>
                  <a:srgbClr val="3156CD"/>
                </a:solidFill>
                <a:cs typeface="Arial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7617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/>
      <p:bldP spid="488474" grpId="0"/>
      <p:bldP spid="488477" grpId="0" animBg="1"/>
      <p:bldP spid="488478" grpId="0"/>
      <p:bldP spid="488479" grpId="0" animBg="1"/>
      <p:bldP spid="4884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244D3B9F-12C7-4150-B9FD-24D23AED3A90}" type="slidenum">
              <a:rPr lang="en-GB" altLang="en-US" sz="1400" smtClean="0">
                <a:solidFill>
                  <a:srgbClr val="1D79B4"/>
                </a:solidFill>
              </a:rPr>
              <a:pPr algn="ctr" eaLnBrk="1" hangingPunct="1"/>
              <a:t>4</a:t>
            </a:fld>
            <a:endParaRPr lang="en-GB" altLang="en-US" sz="1400" dirty="0" smtClean="0">
              <a:solidFill>
                <a:srgbClr val="1D79B4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989138"/>
            <a:ext cx="4025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en-US" sz="3200" smtClean="0"/>
              <a:t>Analytical Method Life Cycle</a:t>
            </a: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950913" y="1269207"/>
            <a:ext cx="7005637" cy="4416426"/>
            <a:chOff x="599" y="783"/>
            <a:chExt cx="4413" cy="2782"/>
          </a:xfrm>
        </p:grpSpPr>
        <p:sp>
          <p:nvSpPr>
            <p:cNvPr id="8209" name="AutoShape 5"/>
            <p:cNvSpPr>
              <a:spLocks noChangeArrowheads="1"/>
            </p:cNvSpPr>
            <p:nvPr/>
          </p:nvSpPr>
          <p:spPr bwMode="auto">
            <a:xfrm>
              <a:off x="1338" y="1933"/>
              <a:ext cx="2994" cy="363"/>
            </a:xfrm>
            <a:prstGeom prst="flowChartAlternateProcess">
              <a:avLst/>
            </a:prstGeom>
            <a:solidFill>
              <a:srgbClr val="DAE1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grpSp>
          <p:nvGrpSpPr>
            <p:cNvPr id="8210" name="Group 6"/>
            <p:cNvGrpSpPr>
              <a:grpSpLocks/>
            </p:cNvGrpSpPr>
            <p:nvPr/>
          </p:nvGrpSpPr>
          <p:grpSpPr bwMode="auto">
            <a:xfrm>
              <a:off x="766" y="918"/>
              <a:ext cx="4246" cy="2647"/>
              <a:chOff x="978" y="1395"/>
              <a:chExt cx="4246" cy="1889"/>
            </a:xfrm>
          </p:grpSpPr>
          <p:sp>
            <p:nvSpPr>
              <p:cNvPr id="8217" name="Line 7"/>
              <p:cNvSpPr>
                <a:spLocks noChangeShapeType="1"/>
              </p:cNvSpPr>
              <p:nvPr/>
            </p:nvSpPr>
            <p:spPr bwMode="auto">
              <a:xfrm>
                <a:off x="2729" y="1412"/>
                <a:ext cx="432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Line 8"/>
              <p:cNvSpPr>
                <a:spLocks noChangeShapeType="1"/>
              </p:cNvSpPr>
              <p:nvPr/>
            </p:nvSpPr>
            <p:spPr bwMode="auto">
              <a:xfrm flipH="1">
                <a:off x="2850" y="3284"/>
                <a:ext cx="432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Line 9"/>
              <p:cNvSpPr>
                <a:spLocks noChangeShapeType="1"/>
              </p:cNvSpPr>
              <p:nvPr/>
            </p:nvSpPr>
            <p:spPr bwMode="auto">
              <a:xfrm>
                <a:off x="4906" y="1816"/>
                <a:ext cx="48" cy="96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Line 10"/>
              <p:cNvSpPr>
                <a:spLocks noChangeShapeType="1"/>
              </p:cNvSpPr>
              <p:nvPr/>
            </p:nvSpPr>
            <p:spPr bwMode="auto">
              <a:xfrm flipV="1">
                <a:off x="978" y="2180"/>
                <a:ext cx="48" cy="144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stealth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11"/>
              <p:cNvSpPr>
                <a:spLocks noChangeArrowheads="1"/>
              </p:cNvSpPr>
              <p:nvPr/>
            </p:nvSpPr>
            <p:spPr bwMode="auto">
              <a:xfrm>
                <a:off x="981" y="1395"/>
                <a:ext cx="4243" cy="1877"/>
              </a:xfrm>
              <a:prstGeom prst="ellips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</p:grpSp>
        <p:sp>
          <p:nvSpPr>
            <p:cNvPr id="8211" name="Rectangle 12"/>
            <p:cNvSpPr>
              <a:spLocks noChangeArrowheads="1"/>
            </p:cNvSpPr>
            <p:nvPr/>
          </p:nvSpPr>
          <p:spPr bwMode="auto">
            <a:xfrm>
              <a:off x="599" y="1221"/>
              <a:ext cx="658" cy="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8212" name="Rectangle 13"/>
            <p:cNvSpPr>
              <a:spLocks noChangeArrowheads="1"/>
            </p:cNvSpPr>
            <p:nvPr/>
          </p:nvSpPr>
          <p:spPr bwMode="auto">
            <a:xfrm>
              <a:off x="3107" y="783"/>
              <a:ext cx="1188" cy="350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2075" tIns="118800" rIns="92075" bIns="118800" anchor="ctr" anchorCtr="1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Development</a:t>
              </a:r>
            </a:p>
          </p:txBody>
        </p:sp>
        <p:sp>
          <p:nvSpPr>
            <p:cNvPr id="8213" name="Rectangle 14"/>
            <p:cNvSpPr>
              <a:spLocks noChangeArrowheads="1"/>
            </p:cNvSpPr>
            <p:nvPr/>
          </p:nvSpPr>
          <p:spPr bwMode="auto">
            <a:xfrm>
              <a:off x="3847" y="2991"/>
              <a:ext cx="918" cy="350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2075" tIns="118800" rIns="92075" bIns="118800" anchor="ctr" anchorCtr="1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Validation</a:t>
              </a:r>
            </a:p>
          </p:txBody>
        </p:sp>
        <p:sp>
          <p:nvSpPr>
            <p:cNvPr id="8214" name="Rectangle 15"/>
            <p:cNvSpPr>
              <a:spLocks noChangeArrowheads="1"/>
            </p:cNvSpPr>
            <p:nvPr/>
          </p:nvSpPr>
          <p:spPr bwMode="auto">
            <a:xfrm>
              <a:off x="1055" y="2887"/>
              <a:ext cx="736" cy="542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2075" tIns="118800" rIns="92075" bIns="118800" anchor="ctr" anchorCtr="1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Routine</a:t>
              </a:r>
            </a:p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Use</a:t>
              </a:r>
            </a:p>
          </p:txBody>
        </p:sp>
        <p:sp>
          <p:nvSpPr>
            <p:cNvPr id="8215" name="Rectangle 16"/>
            <p:cNvSpPr>
              <a:spLocks noChangeArrowheads="1"/>
            </p:cNvSpPr>
            <p:nvPr/>
          </p:nvSpPr>
          <p:spPr bwMode="auto">
            <a:xfrm>
              <a:off x="798" y="1187"/>
              <a:ext cx="855" cy="350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2075" tIns="118800" rIns="92075" bIns="118800" anchor="ctr" anchorCtr="1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Selection</a:t>
              </a:r>
            </a:p>
          </p:txBody>
        </p:sp>
        <p:sp>
          <p:nvSpPr>
            <p:cNvPr id="8216" name="Text Box 17"/>
            <p:cNvSpPr txBox="1">
              <a:spLocks noChangeArrowheads="1"/>
            </p:cNvSpPr>
            <p:nvPr/>
          </p:nvSpPr>
          <p:spPr bwMode="auto">
            <a:xfrm>
              <a:off x="1383" y="1932"/>
              <a:ext cx="198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BE" altLang="en-US" sz="2800">
                  <a:solidFill>
                    <a:srgbClr val="3156CD"/>
                  </a:solidFill>
                  <a:cs typeface="Arial" charset="0"/>
                </a:rPr>
                <a:t>             Life Cycle</a:t>
              </a:r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1258888" y="4437063"/>
            <a:ext cx="1657350" cy="1152525"/>
            <a:chOff x="793" y="2795"/>
            <a:chExt cx="1044" cy="726"/>
          </a:xfrm>
        </p:grpSpPr>
        <p:sp>
          <p:nvSpPr>
            <p:cNvPr id="8206" name="Rectangle 19"/>
            <p:cNvSpPr>
              <a:spLocks noChangeArrowheads="1"/>
            </p:cNvSpPr>
            <p:nvPr/>
          </p:nvSpPr>
          <p:spPr bwMode="auto">
            <a:xfrm>
              <a:off x="975" y="2887"/>
              <a:ext cx="736" cy="542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676767"/>
                    </a:outerShdw>
                  </a:effectLst>
                </a14:hiddenEffects>
              </a:ext>
            </a:extLst>
          </p:spPr>
          <p:txBody>
            <a:bodyPr wrap="none" lIns="92075" tIns="118800" rIns="92075" bIns="118800" anchor="ctr" anchorCtr="1">
              <a:spAutoFit/>
            </a:bodyPr>
            <a:lstStyle>
              <a:lvl1pPr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20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altLang="en-US" sz="2000" b="0">
                  <a:latin typeface="Verdana" pitchFamily="34" charset="0"/>
                  <a:cs typeface="Arial" charset="0"/>
                </a:rPr>
                <a:t>Routine</a:t>
              </a:r>
              <a:br>
                <a:rPr lang="en-GB" altLang="en-US" sz="2000" b="0">
                  <a:latin typeface="Verdana" pitchFamily="34" charset="0"/>
                  <a:cs typeface="Arial" charset="0"/>
                </a:rPr>
              </a:br>
              <a:r>
                <a:rPr lang="en-GB" altLang="en-US" sz="2000" b="0">
                  <a:latin typeface="Verdana" pitchFamily="34" charset="0"/>
                  <a:cs typeface="Arial" charset="0"/>
                </a:rPr>
                <a:t>use</a:t>
              </a:r>
            </a:p>
          </p:txBody>
        </p:sp>
        <p:sp>
          <p:nvSpPr>
            <p:cNvPr id="8207" name="AutoShape 20"/>
            <p:cNvSpPr>
              <a:spLocks noChangeArrowheads="1"/>
            </p:cNvSpPr>
            <p:nvPr/>
          </p:nvSpPr>
          <p:spPr bwMode="auto">
            <a:xfrm>
              <a:off x="794" y="2795"/>
              <a:ext cx="1043" cy="726"/>
            </a:xfrm>
            <a:prstGeom prst="flowChartAlternateProcess">
              <a:avLst/>
            </a:prstGeom>
            <a:solidFill>
              <a:srgbClr val="3156CD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8208" name="Rectangle 21"/>
            <p:cNvSpPr>
              <a:spLocks noChangeArrowheads="1"/>
            </p:cNvSpPr>
            <p:nvPr/>
          </p:nvSpPr>
          <p:spPr bwMode="auto">
            <a:xfrm>
              <a:off x="793" y="2886"/>
              <a:ext cx="104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56C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b="0">
                  <a:solidFill>
                    <a:schemeClr val="bg1"/>
                  </a:solidFill>
                  <a:cs typeface="Arial" charset="0"/>
                </a:rPr>
                <a:t>Routine Use</a:t>
              </a:r>
            </a:p>
          </p:txBody>
        </p: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6011863" y="4708531"/>
            <a:ext cx="2016125" cy="1141153"/>
            <a:chOff x="3787" y="2886"/>
            <a:chExt cx="1270" cy="499"/>
          </a:xfrm>
        </p:grpSpPr>
        <p:sp>
          <p:nvSpPr>
            <p:cNvPr id="8204" name="AutoShape 23"/>
            <p:cNvSpPr>
              <a:spLocks noChangeArrowheads="1"/>
            </p:cNvSpPr>
            <p:nvPr/>
          </p:nvSpPr>
          <p:spPr bwMode="auto">
            <a:xfrm>
              <a:off x="3787" y="2886"/>
              <a:ext cx="1270" cy="499"/>
            </a:xfrm>
            <a:prstGeom prst="flowChartAlternateProcess">
              <a:avLst/>
            </a:prstGeom>
            <a:solidFill>
              <a:srgbClr val="3156CD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8205" name="Rectangle 24"/>
            <p:cNvSpPr>
              <a:spLocks noChangeArrowheads="1"/>
            </p:cNvSpPr>
            <p:nvPr/>
          </p:nvSpPr>
          <p:spPr bwMode="auto">
            <a:xfrm>
              <a:off x="3968" y="2937"/>
              <a:ext cx="1089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156C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altLang="en-US" dirty="0" smtClean="0">
                  <a:solidFill>
                    <a:schemeClr val="bg1"/>
                  </a:solidFill>
                  <a:cs typeface="Arial" charset="0"/>
                </a:rPr>
                <a:t>Method Transfer</a:t>
              </a:r>
              <a:endParaRPr lang="en-GB" altLang="en-US" dirty="0"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573465" name="Arc 25"/>
          <p:cNvSpPr>
            <a:spLocks/>
          </p:cNvSpPr>
          <p:nvPr/>
        </p:nvSpPr>
        <p:spPr bwMode="auto">
          <a:xfrm>
            <a:off x="2916238" y="4708525"/>
            <a:ext cx="3095625" cy="1106488"/>
          </a:xfrm>
          <a:custGeom>
            <a:avLst/>
            <a:gdLst>
              <a:gd name="T0" fmla="*/ 0 w 18745"/>
              <a:gd name="T1" fmla="*/ 2419469 h 21600"/>
              <a:gd name="T2" fmla="*/ 2147483647 w 18745"/>
              <a:gd name="T3" fmla="*/ 1269776174 h 21600"/>
              <a:gd name="T4" fmla="*/ 2147483647 w 18745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45" h="21600" fill="none" extrusionOk="0">
                <a:moveTo>
                  <a:pt x="0" y="18"/>
                </a:moveTo>
                <a:cubicBezTo>
                  <a:pt x="296" y="6"/>
                  <a:pt x="592" y="-1"/>
                  <a:pt x="889" y="0"/>
                </a:cubicBezTo>
                <a:cubicBezTo>
                  <a:pt x="8037" y="0"/>
                  <a:pt x="14722" y="3536"/>
                  <a:pt x="18745" y="9445"/>
                </a:cubicBezTo>
              </a:path>
              <a:path w="18745" h="21600" stroke="0" extrusionOk="0">
                <a:moveTo>
                  <a:pt x="0" y="18"/>
                </a:moveTo>
                <a:cubicBezTo>
                  <a:pt x="296" y="6"/>
                  <a:pt x="592" y="-1"/>
                  <a:pt x="889" y="0"/>
                </a:cubicBezTo>
                <a:cubicBezTo>
                  <a:pt x="8037" y="0"/>
                  <a:pt x="14722" y="3536"/>
                  <a:pt x="18745" y="9445"/>
                </a:cubicBezTo>
                <a:lnTo>
                  <a:pt x="889" y="21600"/>
                </a:lnTo>
                <a:lnTo>
                  <a:pt x="0" y="18"/>
                </a:lnTo>
                <a:close/>
              </a:path>
            </a:pathLst>
          </a:custGeom>
          <a:noFill/>
          <a:ln w="44450">
            <a:solidFill>
              <a:srgbClr val="3156CD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6" name="Text Box 26"/>
          <p:cNvSpPr txBox="1">
            <a:spLocks noChangeArrowheads="1"/>
          </p:cNvSpPr>
          <p:nvPr/>
        </p:nvSpPr>
        <p:spPr bwMode="auto">
          <a:xfrm>
            <a:off x="3851275" y="4619625"/>
            <a:ext cx="16541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0000"/>
                </a:solidFill>
                <a:cs typeface="Arial" charset="0"/>
              </a:rPr>
              <a:t>Guarantees ?</a:t>
            </a:r>
          </a:p>
        </p:txBody>
      </p:sp>
      <p:sp>
        <p:nvSpPr>
          <p:cNvPr id="573467" name="Arc 27"/>
          <p:cNvSpPr>
            <a:spLocks/>
          </p:cNvSpPr>
          <p:nvPr/>
        </p:nvSpPr>
        <p:spPr bwMode="auto">
          <a:xfrm rot="8319381">
            <a:off x="3240088" y="4348163"/>
            <a:ext cx="2484437" cy="2105025"/>
          </a:xfrm>
          <a:custGeom>
            <a:avLst/>
            <a:gdLst>
              <a:gd name="T0" fmla="*/ 0 w 22347"/>
              <a:gd name="T1" fmla="*/ 15737303 h 21600"/>
              <a:gd name="T2" fmla="*/ 2147483647 w 22347"/>
              <a:gd name="T3" fmla="*/ 2147483647 h 21600"/>
              <a:gd name="T4" fmla="*/ 1192737436 w 2234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347" h="21600" fill="none" extrusionOk="0">
                <a:moveTo>
                  <a:pt x="0" y="17"/>
                </a:moveTo>
                <a:cubicBezTo>
                  <a:pt x="289" y="5"/>
                  <a:pt x="578" y="-1"/>
                  <a:pt x="868" y="0"/>
                </a:cubicBezTo>
                <a:cubicBezTo>
                  <a:pt x="11912" y="0"/>
                  <a:pt x="21177" y="8331"/>
                  <a:pt x="22346" y="19313"/>
                </a:cubicBezTo>
              </a:path>
              <a:path w="22347" h="21600" stroke="0" extrusionOk="0">
                <a:moveTo>
                  <a:pt x="0" y="17"/>
                </a:moveTo>
                <a:cubicBezTo>
                  <a:pt x="289" y="5"/>
                  <a:pt x="578" y="-1"/>
                  <a:pt x="868" y="0"/>
                </a:cubicBezTo>
                <a:cubicBezTo>
                  <a:pt x="11912" y="0"/>
                  <a:pt x="21177" y="8331"/>
                  <a:pt x="22346" y="19313"/>
                </a:cubicBezTo>
                <a:lnTo>
                  <a:pt x="868" y="21600"/>
                </a:lnTo>
                <a:lnTo>
                  <a:pt x="0" y="17"/>
                </a:lnTo>
                <a:close/>
              </a:path>
            </a:pathLst>
          </a:custGeom>
          <a:noFill/>
          <a:ln w="44450">
            <a:solidFill>
              <a:srgbClr val="3156CD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8" name="Text Box 28"/>
          <p:cNvSpPr txBox="1">
            <a:spLocks noChangeArrowheads="1"/>
          </p:cNvSpPr>
          <p:nvPr/>
        </p:nvSpPr>
        <p:spPr bwMode="auto">
          <a:xfrm>
            <a:off x="3779838" y="5924550"/>
            <a:ext cx="14763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0000"/>
                </a:solidFill>
                <a:cs typeface="Arial" charset="0"/>
              </a:rPr>
              <a:t>Reliability ?</a:t>
            </a: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158219" y="2780928"/>
            <a:ext cx="1446229" cy="547697"/>
          </a:xfrm>
          <a:prstGeom prst="rect">
            <a:avLst/>
          </a:prstGeom>
          <a:solidFill>
            <a:srgbClr val="FDE3BA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676767"/>
                  </a:outerShdw>
                </a:effectLst>
              </a14:hiddenEffects>
            </a:ext>
          </a:extLst>
        </p:spPr>
        <p:txBody>
          <a:bodyPr wrap="none" lIns="92075" tIns="118800" rIns="92075" bIns="118800" anchor="ctr" anchorCtr="1">
            <a:spAutoFit/>
          </a:bodyPr>
          <a:lstStyle>
            <a:lvl1pPr defTabSz="7620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en-US" sz="2000" b="0" dirty="0" smtClean="0">
                <a:latin typeface="Verdana" pitchFamily="34" charset="0"/>
                <a:cs typeface="Arial" charset="0"/>
              </a:rPr>
              <a:t>Validation</a:t>
            </a:r>
            <a:endParaRPr lang="en-GB" altLang="en-US" sz="2000" b="0" dirty="0">
              <a:latin typeface="Verdana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3612357"/>
            <a:ext cx="9144000" cy="58737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 rot="16200000">
            <a:off x="-413599" y="2114449"/>
            <a:ext cx="1601721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C00000"/>
                </a:solidFill>
              </a:rPr>
              <a:t>Sending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lab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510580" y="4796654"/>
            <a:ext cx="1795684" cy="415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BE" dirty="0" err="1" smtClean="0">
                <a:solidFill>
                  <a:srgbClr val="C00000"/>
                </a:solidFill>
              </a:rPr>
              <a:t>Receiving</a:t>
            </a:r>
            <a:r>
              <a:rPr lang="fr-BE" dirty="0" smtClean="0">
                <a:solidFill>
                  <a:srgbClr val="C00000"/>
                </a:solidFill>
              </a:rPr>
              <a:t> </a:t>
            </a:r>
            <a:r>
              <a:rPr lang="fr-BE" dirty="0" err="1" smtClean="0">
                <a:solidFill>
                  <a:srgbClr val="C00000"/>
                </a:solidFill>
              </a:rPr>
              <a:t>lab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6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5" grpId="0" animBg="1"/>
      <p:bldP spid="573466" grpId="0" animBg="1"/>
      <p:bldP spid="573467" grpId="0" animBg="1"/>
      <p:bldP spid="5734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62F5BC40-3AC8-4C4B-B402-69E0D95ED4CB}" type="slidenum">
              <a:rPr lang="en-GB" altLang="en-US" sz="1400" smtClean="0">
                <a:solidFill>
                  <a:srgbClr val="1D79B4"/>
                </a:solidFill>
              </a:rPr>
              <a:pPr algn="ctr" eaLnBrk="1" hangingPunct="1"/>
              <a:t>5</a:t>
            </a:fld>
            <a:endParaRPr lang="en-GB" altLang="en-US" sz="1400" dirty="0" smtClean="0">
              <a:solidFill>
                <a:srgbClr val="1D79B4"/>
              </a:solidFill>
            </a:endParaRPr>
          </a:p>
        </p:txBody>
      </p:sp>
      <p:sp>
        <p:nvSpPr>
          <p:cNvPr id="7171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BE" altLang="en-US" sz="3200" smtClean="0"/>
              <a:t>Analytical Method Life Cycle</a:t>
            </a:r>
            <a:endParaRPr lang="en-US" altLang="en-US" sz="3200" smtClean="0"/>
          </a:p>
        </p:txBody>
      </p:sp>
      <p:sp>
        <p:nvSpPr>
          <p:cNvPr id="553987" name="Espace réservé du contenu 2"/>
          <p:cNvSpPr>
            <a:spLocks noGrp="1"/>
          </p:cNvSpPr>
          <p:nvPr>
            <p:ph idx="4294967295"/>
          </p:nvPr>
        </p:nvSpPr>
        <p:spPr>
          <a:xfrm>
            <a:off x="304800" y="1125538"/>
            <a:ext cx="8839200" cy="51831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1D79B4"/>
                </a:solidFill>
              </a:rPr>
              <a:t>What is the final aim of quantitative analytical methods ?</a:t>
            </a:r>
          </a:p>
          <a:p>
            <a:pPr lvl="1" eaLnBrk="1" hangingPunct="1"/>
            <a:r>
              <a:rPr lang="en-US" altLang="en-US" dirty="0" smtClean="0">
                <a:solidFill>
                  <a:srgbClr val="990033"/>
                </a:solidFill>
              </a:rPr>
              <a:t>Start with the end !</a:t>
            </a:r>
          </a:p>
          <a:p>
            <a:pPr lvl="1" eaLnBrk="1" hangingPunct="1"/>
            <a:r>
              <a:rPr lang="en-US" altLang="en-US" dirty="0" smtClean="0"/>
              <a:t>Objective: provide results used to make decisions</a:t>
            </a:r>
          </a:p>
          <a:p>
            <a:pPr lvl="2" eaLnBrk="1" hangingPunct="1"/>
            <a:r>
              <a:rPr lang="en-US" altLang="en-US" b="1" dirty="0" smtClean="0">
                <a:solidFill>
                  <a:srgbClr val="C00000"/>
                </a:solidFill>
              </a:rPr>
              <a:t>Release of a batch</a:t>
            </a:r>
          </a:p>
          <a:p>
            <a:pPr lvl="2" eaLnBrk="1" hangingPunct="1"/>
            <a:r>
              <a:rPr lang="en-US" altLang="en-US" dirty="0" smtClean="0"/>
              <a:t>Stability/Shelf life</a:t>
            </a:r>
          </a:p>
          <a:p>
            <a:pPr lvl="2" eaLnBrk="1" hangingPunct="1"/>
            <a:r>
              <a:rPr lang="en-US" altLang="en-US" dirty="0" smtClean="0"/>
              <a:t>Patient health</a:t>
            </a:r>
          </a:p>
          <a:p>
            <a:pPr lvl="2" eaLnBrk="1" hangingPunct="1"/>
            <a:r>
              <a:rPr lang="en-US" altLang="en-US" dirty="0" smtClean="0"/>
              <a:t>PK/PD studies, …</a:t>
            </a:r>
          </a:p>
          <a:p>
            <a:pPr eaLnBrk="1" hangingPunct="1"/>
            <a:r>
              <a:rPr lang="en-US" altLang="en-US" dirty="0" smtClean="0">
                <a:solidFill>
                  <a:srgbClr val="1D79B4"/>
                </a:solidFill>
              </a:rPr>
              <a:t>What matters are </a:t>
            </a:r>
            <a:r>
              <a:rPr lang="en-US" altLang="en-US" dirty="0" smtClean="0">
                <a:solidFill>
                  <a:srgbClr val="990033"/>
                </a:solidFill>
              </a:rPr>
              <a:t>the results</a:t>
            </a:r>
            <a:r>
              <a:rPr lang="en-US" altLang="en-US" dirty="0" smtClean="0">
                <a:solidFill>
                  <a:srgbClr val="1D79B4"/>
                </a:solidFill>
              </a:rPr>
              <a:t> produced by the method</a:t>
            </a:r>
            <a:r>
              <a:rPr lang="en-US" altLang="en-US" dirty="0" smtClean="0">
                <a:solidFill>
                  <a:srgbClr val="1D79B4"/>
                </a:solidFill>
              </a:rPr>
              <a:t>.</a:t>
            </a:r>
          </a:p>
          <a:p>
            <a:pPr eaLnBrk="1" hangingPunct="1"/>
            <a:endParaRPr lang="en-US" altLang="en-US" dirty="0" smtClean="0">
              <a:solidFill>
                <a:srgbClr val="1D79B4"/>
              </a:solidFill>
            </a:endParaRPr>
          </a:p>
          <a:p>
            <a:pPr eaLnBrk="1" hangingPunct="1"/>
            <a:r>
              <a:rPr lang="fr-BE" altLang="en-US" dirty="0" smtClean="0">
                <a:solidFill>
                  <a:srgbClr val="1D79B4"/>
                </a:solidFill>
              </a:rPr>
              <a:t>Fit for </a:t>
            </a:r>
            <a:r>
              <a:rPr lang="fr-BE" altLang="en-US" dirty="0" err="1" smtClean="0">
                <a:solidFill>
                  <a:srgbClr val="1D79B4"/>
                </a:solidFill>
              </a:rPr>
              <a:t>purpose</a:t>
            </a:r>
            <a:r>
              <a:rPr lang="fr-BE" altLang="en-US" dirty="0" smtClean="0">
                <a:solidFill>
                  <a:srgbClr val="1D79B4"/>
                </a:solidFill>
              </a:rPr>
              <a:t> </a:t>
            </a:r>
            <a:r>
              <a:rPr lang="fr-BE" altLang="en-US" dirty="0" err="1" smtClean="0">
                <a:solidFill>
                  <a:srgbClr val="1D79B4"/>
                </a:solidFill>
              </a:rPr>
              <a:t>means</a:t>
            </a:r>
            <a:r>
              <a:rPr lang="fr-BE" altLang="en-US" dirty="0" smtClean="0">
                <a:solidFill>
                  <a:srgbClr val="1D79B4"/>
                </a:solidFill>
              </a:rPr>
              <a:t>: </a:t>
            </a:r>
            <a:r>
              <a:rPr lang="fr-BE" altLang="en-US" b="1" dirty="0" err="1" smtClean="0">
                <a:solidFill>
                  <a:srgbClr val="C00000"/>
                </a:solidFill>
              </a:rPr>
              <a:t>make</a:t>
            </a:r>
            <a:r>
              <a:rPr lang="fr-BE" altLang="en-US" b="1" dirty="0" smtClean="0">
                <a:solidFill>
                  <a:srgbClr val="C00000"/>
                </a:solidFill>
              </a:rPr>
              <a:t> correct </a:t>
            </a:r>
            <a:r>
              <a:rPr lang="fr-BE" altLang="en-US" b="1" dirty="0" err="1" smtClean="0">
                <a:solidFill>
                  <a:srgbClr val="C00000"/>
                </a:solidFill>
              </a:rPr>
              <a:t>decisions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fld id="{BFCE421E-F617-4831-BD67-8338688FC6E4}" type="slidenum">
              <a:rPr lang="en-GB" altLang="en-US" sz="1400" smtClean="0">
                <a:solidFill>
                  <a:srgbClr val="1D79B4"/>
                </a:solidFill>
              </a:rPr>
              <a:pPr algn="ctr" eaLnBrk="1" hangingPunct="1"/>
              <a:t>6</a:t>
            </a:fld>
            <a:endParaRPr lang="en-GB" altLang="en-US" sz="1400" dirty="0" smtClean="0">
              <a:solidFill>
                <a:srgbClr val="1D79B4"/>
              </a:solidFill>
            </a:endParaRPr>
          </a:p>
        </p:txBody>
      </p:sp>
      <p:sp>
        <p:nvSpPr>
          <p:cNvPr id="9219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BE" altLang="en-US" sz="3200" dirty="0" err="1" smtClean="0"/>
              <a:t>Analytical</a:t>
            </a:r>
            <a:r>
              <a:rPr lang="fr-BE" altLang="en-US" sz="3200" dirty="0" smtClean="0"/>
              <a:t> </a:t>
            </a:r>
            <a:r>
              <a:rPr lang="fr-BE" altLang="en-US" sz="3200" dirty="0" err="1" smtClean="0"/>
              <a:t>Method</a:t>
            </a:r>
            <a:r>
              <a:rPr lang="fr-BE" altLang="en-US" sz="3200" dirty="0" smtClean="0"/>
              <a:t> Life Cycle</a:t>
            </a:r>
            <a:endParaRPr lang="en-US" altLang="en-US" sz="3200" dirty="0" smtClean="0"/>
          </a:p>
        </p:txBody>
      </p:sp>
      <p:sp>
        <p:nvSpPr>
          <p:cNvPr id="9220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1D79B4"/>
                </a:solidFill>
              </a:rPr>
              <a:t>Need to </a:t>
            </a:r>
            <a:r>
              <a:rPr lang="en-US" altLang="en-US" dirty="0" smtClean="0">
                <a:solidFill>
                  <a:srgbClr val="990033"/>
                </a:solidFill>
              </a:rPr>
              <a:t>demonstrate/guarantee</a:t>
            </a:r>
            <a:r>
              <a:rPr lang="en-US" altLang="en-US" dirty="0" smtClean="0">
                <a:solidFill>
                  <a:srgbClr val="1D79B4"/>
                </a:solidFill>
              </a:rPr>
              <a:t> that the analytical method </a:t>
            </a:r>
            <a:r>
              <a:rPr lang="en-US" altLang="en-US" dirty="0" smtClean="0">
                <a:solidFill>
                  <a:srgbClr val="990033"/>
                </a:solidFill>
              </a:rPr>
              <a:t>will provide</a:t>
            </a:r>
            <a:r>
              <a:rPr lang="en-US" altLang="en-US" dirty="0" smtClean="0">
                <a:solidFill>
                  <a:srgbClr val="1D79B4"/>
                </a:solidFill>
              </a:rPr>
              <a:t>, in its future </a:t>
            </a:r>
            <a:r>
              <a:rPr lang="en-US" altLang="en-US" dirty="0" smtClean="0">
                <a:solidFill>
                  <a:srgbClr val="990033"/>
                </a:solidFill>
              </a:rPr>
              <a:t>routine use</a:t>
            </a:r>
            <a:r>
              <a:rPr lang="en-US" altLang="en-US" dirty="0" smtClean="0">
                <a:solidFill>
                  <a:srgbClr val="1D79B4"/>
                </a:solidFill>
              </a:rPr>
              <a:t>, quality </a:t>
            </a:r>
            <a:r>
              <a:rPr lang="en-US" altLang="en-US" dirty="0" smtClean="0">
                <a:solidFill>
                  <a:srgbClr val="990033"/>
                </a:solidFill>
              </a:rPr>
              <a:t>results </a:t>
            </a:r>
            <a:r>
              <a:rPr lang="en-US" altLang="en-US" dirty="0" smtClean="0">
                <a:solidFill>
                  <a:srgbClr val="0070C0"/>
                </a:solidFill>
              </a:rPr>
              <a:t>in order to make</a:t>
            </a:r>
            <a:r>
              <a:rPr lang="en-US" altLang="en-US" dirty="0" smtClean="0">
                <a:solidFill>
                  <a:srgbClr val="990033"/>
                </a:solidFill>
              </a:rPr>
              <a:t> correct decisions</a:t>
            </a:r>
          </a:p>
          <a:p>
            <a:pPr eaLnBrk="1" hangingPunct="1"/>
            <a:r>
              <a:rPr lang="en-US" altLang="en-US" dirty="0" smtClean="0">
                <a:solidFill>
                  <a:srgbClr val="1D79B4"/>
                </a:solidFill>
              </a:rPr>
              <a:t>This is the key aim of Analytical Method Transfer !</a:t>
            </a:r>
          </a:p>
          <a:p>
            <a:pPr eaLnBrk="1" hangingPunct="1"/>
            <a:endParaRPr lang="en-US" altLang="en-US" dirty="0" smtClean="0">
              <a:solidFill>
                <a:srgbClr val="1D79B4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dirty="0" smtClean="0">
                <a:solidFill>
                  <a:srgbClr val="1D79B4"/>
                </a:solidFill>
              </a:rPr>
              <a:t>How ?</a:t>
            </a:r>
          </a:p>
        </p:txBody>
      </p:sp>
    </p:spTree>
    <p:extLst>
      <p:ext uri="{BB962C8B-B14F-4D97-AF65-F5344CB8AC3E}">
        <p14:creationId xmlns:p14="http://schemas.microsoft.com/office/powerpoint/2010/main" val="7886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dirty="0" err="1" smtClean="0"/>
              <a:t>Analytical</a:t>
            </a:r>
            <a:r>
              <a:rPr lang="fr-BE" sz="3200" dirty="0" smtClean="0"/>
              <a:t>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Transfer </a:t>
            </a:r>
            <a:r>
              <a:rPr lang="fr-BE" sz="3200" dirty="0" err="1"/>
              <a:t>strategies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1D79B4"/>
                </a:solidFill>
              </a:rPr>
              <a:t>&lt;USP 1024&gt;: Transfer of </a:t>
            </a:r>
            <a:r>
              <a:rPr lang="fr-BE" dirty="0" err="1">
                <a:solidFill>
                  <a:srgbClr val="1D79B4"/>
                </a:solidFill>
              </a:rPr>
              <a:t>analytical</a:t>
            </a:r>
            <a:r>
              <a:rPr lang="fr-BE" dirty="0">
                <a:solidFill>
                  <a:srgbClr val="1D79B4"/>
                </a:solidFill>
              </a:rPr>
              <a:t> </a:t>
            </a:r>
            <a:r>
              <a:rPr lang="fr-BE" dirty="0" err="1">
                <a:solidFill>
                  <a:srgbClr val="1D79B4"/>
                </a:solidFill>
              </a:rPr>
              <a:t>procedures</a:t>
            </a:r>
            <a:endParaRPr lang="fr-BE" dirty="0">
              <a:solidFill>
                <a:srgbClr val="1D79B4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Co-validation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(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Re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)-validation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Transfer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Waiver</a:t>
            </a:r>
            <a:endParaRPr lang="fr-BE" sz="2100" dirty="0">
              <a:solidFill>
                <a:srgbClr val="1D79B4"/>
              </a:solidFill>
              <a:ea typeface="+mn-ea"/>
              <a:cs typeface="+mn-cs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BE" sz="2000" b="1" dirty="0" smtClean="0">
                <a:solidFill>
                  <a:srgbClr val="C00000"/>
                </a:solidFill>
              </a:rPr>
              <a:t>Comparative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  <a:r>
              <a:rPr lang="fr-BE" b="1" dirty="0" err="1" smtClean="0">
                <a:solidFill>
                  <a:srgbClr val="C00000"/>
                </a:solidFill>
              </a:rPr>
              <a:t>testing</a:t>
            </a:r>
            <a:endParaRPr lang="fr-BE" b="1" dirty="0" smtClean="0">
              <a:solidFill>
                <a:srgbClr val="C00000"/>
              </a:solidFill>
            </a:endParaRPr>
          </a:p>
          <a:p>
            <a:r>
              <a:rPr lang="fr-BE" dirty="0">
                <a:solidFill>
                  <a:srgbClr val="1D79B4"/>
                </a:solidFill>
              </a:rPr>
              <a:t>Comparative </a:t>
            </a:r>
            <a:r>
              <a:rPr lang="fr-BE" dirty="0" err="1">
                <a:solidFill>
                  <a:srgbClr val="1D79B4"/>
                </a:solidFill>
              </a:rPr>
              <a:t>testing</a:t>
            </a:r>
            <a:r>
              <a:rPr lang="fr-BE" dirty="0">
                <a:solidFill>
                  <a:srgbClr val="1D79B4"/>
                </a:solidFill>
              </a:rPr>
              <a:t>:</a:t>
            </a:r>
          </a:p>
          <a:p>
            <a:pPr lvl="1"/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Samples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taken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from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the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same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produced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batch are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analyzed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at the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two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laboratories</a:t>
            </a:r>
            <a:endParaRPr lang="fr-BE" sz="2100" dirty="0">
              <a:solidFill>
                <a:srgbClr val="1D79B4"/>
              </a:solidFill>
              <a:ea typeface="+mn-ea"/>
              <a:cs typeface="+mn-cs"/>
            </a:endParaRPr>
          </a:p>
          <a:p>
            <a:pPr lvl="1"/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Usually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not a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paired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analysis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due to the destructive nature of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assays</a:t>
            </a:r>
            <a:endParaRPr lang="fr-BE" sz="2100" dirty="0">
              <a:solidFill>
                <a:srgbClr val="1D79B4"/>
              </a:solidFill>
              <a:ea typeface="+mn-ea"/>
              <a:cs typeface="+mn-cs"/>
            </a:endParaRPr>
          </a:p>
          <a:p>
            <a:pPr lvl="1"/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Assumes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sending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lab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is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the </a:t>
            </a:r>
            <a:r>
              <a:rPr lang="fr-BE" sz="2100" b="1" dirty="0" err="1">
                <a:solidFill>
                  <a:srgbClr val="C00000"/>
                </a:solidFill>
                <a:ea typeface="+mn-ea"/>
                <a:cs typeface="+mn-cs"/>
              </a:rPr>
              <a:t>reference</a:t>
            </a:r>
            <a:endParaRPr lang="fr-BE" sz="2100" b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/>
            <a:endParaRPr lang="fr-BE" sz="2100" dirty="0">
              <a:solidFill>
                <a:srgbClr val="1D79B4"/>
              </a:solidFill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4" name="Espace réservé du pied de page 1"/>
          <p:cNvSpPr txBox="1">
            <a:spLocks/>
          </p:cNvSpPr>
          <p:nvPr/>
        </p:nvSpPr>
        <p:spPr>
          <a:xfrm>
            <a:off x="3124200" y="6553200"/>
            <a:ext cx="2895600" cy="47625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fld id="{BFCE421E-F617-4831-BD67-8338688FC6E4}" type="slidenum">
              <a:rPr lang="en-GB" altLang="en-US" sz="1400" smtClean="0">
                <a:solidFill>
                  <a:srgbClr val="1D79B4"/>
                </a:solidFill>
              </a:rPr>
              <a:pPr algn="ctr" eaLnBrk="1" hangingPunct="1"/>
              <a:t>7</a:t>
            </a:fld>
            <a:endParaRPr lang="en-GB" altLang="en-US" sz="1400" dirty="0" smtClean="0">
              <a:solidFill>
                <a:srgbClr val="1D79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Comparative </a:t>
            </a:r>
            <a:r>
              <a:rPr lang="fr-BE" sz="2800" dirty="0" err="1"/>
              <a:t>testing</a:t>
            </a:r>
            <a:r>
              <a:rPr lang="fr-BE" sz="2800" dirty="0"/>
              <a:t>: </a:t>
            </a:r>
            <a:r>
              <a:rPr lang="fr-BE" sz="2800" dirty="0" err="1"/>
              <a:t>decision</a:t>
            </a:r>
            <a:r>
              <a:rPr lang="fr-BE" sz="2800" dirty="0"/>
              <a:t> </a:t>
            </a:r>
            <a:r>
              <a:rPr lang="fr-BE" sz="2800" dirty="0" err="1"/>
              <a:t>methodologies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solidFill>
                  <a:srgbClr val="1D79B4"/>
                </a:solidFill>
              </a:rPr>
              <a:t>4 </a:t>
            </a:r>
            <a:r>
              <a:rPr lang="fr-BE" dirty="0" err="1">
                <a:solidFill>
                  <a:srgbClr val="1D79B4"/>
                </a:solidFill>
              </a:rPr>
              <a:t>methodologies</a:t>
            </a:r>
            <a:r>
              <a:rPr lang="fr-BE" dirty="0">
                <a:solidFill>
                  <a:srgbClr val="1D79B4"/>
                </a:solidFill>
              </a:rPr>
              <a:t> have been </a:t>
            </a:r>
            <a:r>
              <a:rPr lang="fr-BE" dirty="0" err="1">
                <a:solidFill>
                  <a:srgbClr val="1D79B4"/>
                </a:solidFill>
              </a:rPr>
              <a:t>proposed</a:t>
            </a:r>
            <a:r>
              <a:rPr lang="fr-BE" dirty="0">
                <a:solidFill>
                  <a:srgbClr val="1D79B4"/>
                </a:solidFill>
              </a:rPr>
              <a:t>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1D79B4"/>
                </a:solidFill>
                <a:ea typeface="+mn-ea"/>
                <a:cs typeface="+mn-cs"/>
              </a:rPr>
              <a:t>Descriptive:  point estimates only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1D79B4"/>
                </a:solidFill>
                <a:ea typeface="+mn-ea"/>
                <a:cs typeface="+mn-cs"/>
              </a:rPr>
              <a:t>Difference: using bilateral Student t-test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>
                <a:solidFill>
                  <a:srgbClr val="1D79B4"/>
                </a:solidFill>
                <a:ea typeface="+mn-ea"/>
                <a:cs typeface="+mn-cs"/>
              </a:rPr>
              <a:t>Equivalence:  using confidence intervals of the parameters</a:t>
            </a:r>
          </a:p>
          <a:p>
            <a:pPr marL="857250" lvl="1" indent="-457200">
              <a:buFont typeface="+mj-lt"/>
              <a:buAutoNum type="arabicPeriod"/>
            </a:pP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Total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Error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: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using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statistical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tolerance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intervals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 (</a:t>
            </a:r>
            <a:r>
              <a:rPr lang="el-GR" dirty="0">
                <a:solidFill>
                  <a:srgbClr val="1D79B4"/>
                </a:solidFill>
                <a:ea typeface="+mn-ea"/>
                <a:cs typeface="+mn-cs"/>
              </a:rPr>
              <a:t>β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-expectation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tolerance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dirty="0" err="1">
                <a:solidFill>
                  <a:srgbClr val="1D79B4"/>
                </a:solidFill>
                <a:ea typeface="+mn-ea"/>
                <a:cs typeface="+mn-cs"/>
              </a:rPr>
              <a:t>intervals</a:t>
            </a:r>
            <a:r>
              <a:rPr lang="fr-BE" dirty="0">
                <a:solidFill>
                  <a:srgbClr val="1D79B4"/>
                </a:solidFill>
                <a:ea typeface="+mn-ea"/>
                <a:cs typeface="+mn-cs"/>
              </a:rPr>
              <a:t>)</a:t>
            </a:r>
            <a:endParaRPr lang="fr-BE" sz="2100" dirty="0">
              <a:solidFill>
                <a:srgbClr val="1D79B4"/>
              </a:solidFill>
              <a:ea typeface="+mn-ea"/>
              <a:cs typeface="+mn-cs"/>
            </a:endParaRPr>
          </a:p>
          <a:p>
            <a:r>
              <a:rPr lang="fr-BE" dirty="0">
                <a:solidFill>
                  <a:srgbClr val="1D79B4"/>
                </a:solidFill>
              </a:rPr>
              <a:t>None are </a:t>
            </a:r>
            <a:r>
              <a:rPr lang="fr-BE" dirty="0" err="1">
                <a:solidFill>
                  <a:srgbClr val="1D79B4"/>
                </a:solidFill>
              </a:rPr>
              <a:t>fully</a:t>
            </a:r>
            <a:r>
              <a:rPr lang="fr-BE" dirty="0">
                <a:solidFill>
                  <a:srgbClr val="1D79B4"/>
                </a:solidFill>
              </a:rPr>
              <a:t> « fit for </a:t>
            </a:r>
            <a:r>
              <a:rPr lang="fr-BE" dirty="0" err="1">
                <a:solidFill>
                  <a:srgbClr val="1D79B4"/>
                </a:solidFill>
              </a:rPr>
              <a:t>purpose</a:t>
            </a:r>
            <a:r>
              <a:rPr lang="fr-BE" dirty="0">
                <a:solidFill>
                  <a:srgbClr val="1D79B4"/>
                </a:solidFill>
              </a:rPr>
              <a:t> » </a:t>
            </a:r>
            <a:r>
              <a:rPr lang="fr-BE" dirty="0" err="1">
                <a:solidFill>
                  <a:srgbClr val="1D79B4"/>
                </a:solidFill>
              </a:rPr>
              <a:t>demonstrations</a:t>
            </a:r>
            <a:r>
              <a:rPr lang="fr-BE" dirty="0">
                <a:solidFill>
                  <a:srgbClr val="1D79B4"/>
                </a:solidFill>
              </a:rPr>
              <a:t>:</a:t>
            </a:r>
          </a:p>
          <a:p>
            <a:pPr lvl="1">
              <a:buFont typeface="Wingdings" pitchFamily="2" charset="2"/>
              <a:buChar char="è"/>
            </a:pPr>
            <a:endParaRPr lang="fr-BE" sz="2100" dirty="0" smtClean="0">
              <a:solidFill>
                <a:srgbClr val="1D79B4"/>
              </a:solidFill>
              <a:ea typeface="+mn-ea"/>
              <a:cs typeface="+mn-cs"/>
            </a:endParaRPr>
          </a:p>
          <a:p>
            <a:pPr lvl="1" algn="ctr">
              <a:buFont typeface="Wingdings" pitchFamily="2" charset="2"/>
              <a:buChar char="è"/>
            </a:pPr>
            <a:r>
              <a:rPr lang="fr-BE" sz="2100" dirty="0" err="1" smtClean="0">
                <a:solidFill>
                  <a:srgbClr val="1D79B4"/>
                </a:solidFill>
                <a:ea typeface="+mn-ea"/>
                <a:cs typeface="+mn-cs"/>
              </a:rPr>
              <a:t>Ensure</a:t>
            </a:r>
            <a:r>
              <a:rPr lang="fr-BE" sz="2100" dirty="0" smtClean="0">
                <a:solidFill>
                  <a:srgbClr val="1D79B4"/>
                </a:solidFill>
                <a:ea typeface="+mn-ea"/>
                <a:cs typeface="+mn-cs"/>
              </a:rPr>
              <a:t> 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at the end of AMT to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make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correct 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decisions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 (</a:t>
            </a:r>
            <a:r>
              <a:rPr lang="fr-BE" sz="2100" dirty="0" err="1">
                <a:solidFill>
                  <a:srgbClr val="1D79B4"/>
                </a:solidFill>
                <a:ea typeface="+mn-ea"/>
                <a:cs typeface="+mn-cs"/>
              </a:rPr>
              <a:t>e.g</a:t>
            </a:r>
            <a:r>
              <a:rPr lang="fr-BE" sz="2100" dirty="0">
                <a:solidFill>
                  <a:srgbClr val="1D79B4"/>
                </a:solidFill>
                <a:ea typeface="+mn-ea"/>
                <a:cs typeface="+mn-cs"/>
              </a:rPr>
              <a:t>. batch release)</a:t>
            </a:r>
            <a:endParaRPr lang="en-US" sz="2100" dirty="0">
              <a:solidFill>
                <a:srgbClr val="1D79B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3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Comparative </a:t>
            </a:r>
            <a:r>
              <a:rPr lang="fr-BE" sz="2800" dirty="0" err="1"/>
              <a:t>testing</a:t>
            </a:r>
            <a:r>
              <a:rPr lang="fr-BE" sz="2800" dirty="0"/>
              <a:t>: new proposition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fr-BE" dirty="0"/>
          </a:p>
          <a:p>
            <a:pPr marL="0" indent="0" algn="ctr">
              <a:buNone/>
            </a:pPr>
            <a:r>
              <a:rPr lang="fr-BE" sz="2400" dirty="0" smtClean="0"/>
              <a:t>The </a:t>
            </a:r>
            <a:r>
              <a:rPr lang="fr-BE" sz="2400" dirty="0" err="1" smtClean="0"/>
              <a:t>aim</a:t>
            </a:r>
            <a:r>
              <a:rPr lang="fr-BE" sz="2400" dirty="0" smtClean="0"/>
              <a:t> of AMT </a:t>
            </a:r>
            <a:r>
              <a:rPr lang="fr-BE" sz="2400" dirty="0" err="1" smtClean="0"/>
              <a:t>is</a:t>
            </a:r>
            <a:r>
              <a:rPr lang="fr-BE" sz="2400" dirty="0" smtClean="0"/>
              <a:t> to </a:t>
            </a:r>
            <a:r>
              <a:rPr lang="fr-BE" sz="2400" dirty="0" err="1" smtClean="0"/>
              <a:t>ensure</a:t>
            </a:r>
            <a:r>
              <a:rPr lang="fr-BE" sz="2400" dirty="0" smtClean="0"/>
              <a:t> </a:t>
            </a:r>
            <a:r>
              <a:rPr lang="fr-BE" sz="2400" dirty="0" err="1" smtClean="0"/>
              <a:t>that</a:t>
            </a:r>
            <a:r>
              <a:rPr lang="fr-BE" sz="2400" dirty="0" smtClean="0"/>
              <a:t> the </a:t>
            </a:r>
            <a:r>
              <a:rPr lang="fr-BE" sz="2400" dirty="0" err="1" smtClean="0"/>
              <a:t>receiving</a:t>
            </a:r>
            <a:r>
              <a:rPr lang="fr-BE" sz="2400" dirty="0" smtClean="0"/>
              <a:t> </a:t>
            </a:r>
            <a:r>
              <a:rPr lang="fr-BE" sz="2400" dirty="0" err="1" smtClean="0"/>
              <a:t>lab</a:t>
            </a:r>
            <a:r>
              <a:rPr lang="fr-BE" sz="2400" dirty="0" smtClean="0"/>
              <a:t> and </a:t>
            </a:r>
            <a:r>
              <a:rPr lang="fr-BE" sz="2400" dirty="0" err="1" smtClean="0"/>
              <a:t>sending</a:t>
            </a:r>
            <a:r>
              <a:rPr lang="fr-BE" sz="2400" dirty="0" smtClean="0"/>
              <a:t> </a:t>
            </a:r>
            <a:r>
              <a:rPr lang="fr-BE" sz="2400" dirty="0" err="1" smtClean="0"/>
              <a:t>lab</a:t>
            </a:r>
            <a:r>
              <a:rPr lang="fr-BE" sz="2400" dirty="0" smtClean="0"/>
              <a:t> </a:t>
            </a:r>
            <a:r>
              <a:rPr lang="fr-BE" sz="2400" dirty="0" err="1" smtClean="0"/>
              <a:t>will</a:t>
            </a:r>
            <a:r>
              <a:rPr lang="fr-BE" sz="2400" dirty="0" smtClean="0"/>
              <a:t> </a:t>
            </a:r>
            <a:r>
              <a:rPr lang="fr-BE" sz="2400" dirty="0" err="1" smtClean="0"/>
              <a:t>make</a:t>
            </a:r>
            <a:r>
              <a:rPr lang="fr-BE" sz="2400" dirty="0" smtClean="0"/>
              <a:t> </a:t>
            </a:r>
            <a:r>
              <a:rPr lang="fr-BE" sz="2400" b="1" dirty="0" smtClean="0">
                <a:solidFill>
                  <a:srgbClr val="C00000"/>
                </a:solidFill>
              </a:rPr>
              <a:t>the </a:t>
            </a:r>
            <a:r>
              <a:rPr lang="fr-BE" sz="2400" b="1" dirty="0" err="1" smtClean="0">
                <a:solidFill>
                  <a:srgbClr val="C00000"/>
                </a:solidFill>
              </a:rPr>
              <a:t>same</a:t>
            </a:r>
            <a:r>
              <a:rPr lang="fr-BE" sz="2400" b="1" dirty="0" smtClean="0">
                <a:solidFill>
                  <a:srgbClr val="C00000"/>
                </a:solidFill>
              </a:rPr>
              <a:t> </a:t>
            </a:r>
            <a:r>
              <a:rPr lang="fr-BE" sz="2400" b="1" dirty="0" err="1" smtClean="0">
                <a:solidFill>
                  <a:srgbClr val="C00000"/>
                </a:solidFill>
              </a:rPr>
              <a:t>decisions</a:t>
            </a:r>
            <a:r>
              <a:rPr lang="fr-BE" sz="2400" b="1" dirty="0" smtClean="0">
                <a:solidFill>
                  <a:srgbClr val="C00000"/>
                </a:solidFill>
              </a:rPr>
              <a:t> </a:t>
            </a:r>
            <a:r>
              <a:rPr lang="fr-BE" sz="2400" dirty="0" err="1" smtClean="0"/>
              <a:t>using</a:t>
            </a:r>
            <a:r>
              <a:rPr lang="fr-BE" sz="2400" dirty="0" smtClean="0"/>
              <a:t> the </a:t>
            </a:r>
            <a:r>
              <a:rPr lang="fr-BE" sz="2400" dirty="0" err="1" smtClean="0"/>
              <a:t>analytical</a:t>
            </a:r>
            <a:r>
              <a:rPr lang="fr-BE" sz="2400" dirty="0" smtClean="0"/>
              <a:t> </a:t>
            </a:r>
            <a:r>
              <a:rPr lang="fr-BE" sz="2400" dirty="0" err="1" smtClean="0"/>
              <a:t>results</a:t>
            </a:r>
            <a:r>
              <a:rPr lang="fr-BE" sz="2400" dirty="0" smtClean="0"/>
              <a:t> </a:t>
            </a:r>
            <a:r>
              <a:rPr lang="fr-BE" sz="2400" dirty="0" err="1" smtClean="0"/>
              <a:t>with</a:t>
            </a:r>
            <a:r>
              <a:rPr lang="fr-BE" sz="2400" dirty="0" smtClean="0"/>
              <a:t> </a:t>
            </a:r>
            <a:r>
              <a:rPr lang="fr-BE" sz="2400" b="1" dirty="0" smtClean="0">
                <a:solidFill>
                  <a:srgbClr val="C00000"/>
                </a:solidFill>
              </a:rPr>
              <a:t>« high » </a:t>
            </a:r>
            <a:r>
              <a:rPr lang="fr-BE" sz="2400" b="1" dirty="0" err="1" smtClean="0">
                <a:solidFill>
                  <a:srgbClr val="C00000"/>
                </a:solidFill>
              </a:rPr>
              <a:t>probability</a:t>
            </a:r>
            <a:r>
              <a:rPr lang="fr-BE" sz="2400" dirty="0" smtClean="0"/>
              <a:t>.</a:t>
            </a:r>
          </a:p>
          <a:p>
            <a:endParaRPr lang="fr-B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GRT-ARL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T master HQ 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T master HQ englis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000"/>
        </a:accent1>
        <a:accent2>
          <a:srgbClr val="A0BD11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91AB0E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T master HQ english 9">
        <a:dk1>
          <a:srgbClr val="000000"/>
        </a:dk1>
        <a:lt1>
          <a:srgbClr val="FFFFFF"/>
        </a:lt1>
        <a:dk2>
          <a:srgbClr val="008000"/>
        </a:dk2>
        <a:lt2>
          <a:srgbClr val="808080"/>
        </a:lt2>
        <a:accent1>
          <a:srgbClr val="92B7CE"/>
        </a:accent1>
        <a:accent2>
          <a:srgbClr val="858585"/>
        </a:accent2>
        <a:accent3>
          <a:srgbClr val="FFFFFF"/>
        </a:accent3>
        <a:accent4>
          <a:srgbClr val="000000"/>
        </a:accent4>
        <a:accent5>
          <a:srgbClr val="C7D8E3"/>
        </a:accent5>
        <a:accent6>
          <a:srgbClr val="787878"/>
        </a:accent6>
        <a:hlink>
          <a:srgbClr val="CAD7DF"/>
        </a:hlink>
        <a:folHlink>
          <a:srgbClr val="6666A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484B9D90483409D906E2070D00F14" ma:contentTypeVersion="15" ma:contentTypeDescription="Create a new document." ma:contentTypeScope="" ma:versionID="d93e8511989e3047f84d9eea20c0ec22">
  <xsd:schema xmlns:xsd="http://www.w3.org/2001/XMLSchema" xmlns:xs="http://www.w3.org/2001/XMLSchema" xmlns:p="http://schemas.microsoft.com/office/2006/metadata/properties" xmlns:ns2="c172e2f8-5180-4037-8017-94890905a342" xmlns:ns3="92191ab4-e065-4be4-87ac-9c683e9f2285" targetNamespace="http://schemas.microsoft.com/office/2006/metadata/properties" ma:root="true" ma:fieldsID="c0f94b01b4bb31c1849065710f4c8d40" ns2:_="" ns3:_="">
    <xsd:import namespace="c172e2f8-5180-4037-8017-94890905a342"/>
    <xsd:import namespace="92191ab4-e065-4be4-87ac-9c683e9f2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e2f8-5180-4037-8017-94890905a3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5102eb-6ca8-4f1d-8f69-493f68578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91ab4-e065-4be4-87ac-9c683e9f228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10c847c-7367-4a2d-a79f-7767aa476410}" ma:internalName="TaxCatchAll" ma:showField="CatchAllData" ma:web="92191ab4-e065-4be4-87ac-9c683e9f2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72e2f8-5180-4037-8017-94890905a342">
      <Terms xmlns="http://schemas.microsoft.com/office/infopath/2007/PartnerControls"/>
    </lcf76f155ced4ddcb4097134ff3c332f>
    <TaxCatchAll xmlns="92191ab4-e065-4be4-87ac-9c683e9f2285" xsi:nil="true"/>
  </documentManagement>
</p:properties>
</file>

<file path=customXml/itemProps1.xml><?xml version="1.0" encoding="utf-8"?>
<ds:datastoreItem xmlns:ds="http://schemas.openxmlformats.org/officeDocument/2006/customXml" ds:itemID="{F704AE38-18D1-42FF-90CD-FB1842C04FFC}"/>
</file>

<file path=customXml/itemProps2.xml><?xml version="1.0" encoding="utf-8"?>
<ds:datastoreItem xmlns:ds="http://schemas.openxmlformats.org/officeDocument/2006/customXml" ds:itemID="{2FD1572C-267E-4B71-96AF-3DCD67335A0B}"/>
</file>

<file path=customXml/itemProps3.xml><?xml version="1.0" encoding="utf-8"?>
<ds:datastoreItem xmlns:ds="http://schemas.openxmlformats.org/officeDocument/2006/customXml" ds:itemID="{25EA0597-FA26-43AB-B6AC-A69E02D5CD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995</Words>
  <Application>Microsoft Office PowerPoint</Application>
  <PresentationFormat>On-screen Show (4:3)</PresentationFormat>
  <Paragraphs>347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Template GRT-ARL</vt:lpstr>
      <vt:lpstr>Clip</vt:lpstr>
      <vt:lpstr>Equation</vt:lpstr>
      <vt:lpstr>PowerPoint Presentation</vt:lpstr>
      <vt:lpstr>Transfer of analytical methods: the Bayesian way</vt:lpstr>
      <vt:lpstr>Analytical Methods</vt:lpstr>
      <vt:lpstr>Analytical Method Life Cycle</vt:lpstr>
      <vt:lpstr>Analytical Method Life Cycle</vt:lpstr>
      <vt:lpstr>Analytical Method Life Cycle</vt:lpstr>
      <vt:lpstr>Analytical Method Transfer strategies</vt:lpstr>
      <vt:lpstr>Comparative testing: decision methodologies</vt:lpstr>
      <vt:lpstr>Comparative testing: new proposition</vt:lpstr>
      <vt:lpstr>Comparative testing: new proposition</vt:lpstr>
      <vt:lpstr>Comparative testing: common design</vt:lpstr>
      <vt:lpstr>Comparative testing: common model</vt:lpstr>
      <vt:lpstr>Case 1: Content HPLC assay</vt:lpstr>
      <vt:lpstr>Case 1: Content HPLC assay</vt:lpstr>
      <vt:lpstr>Case 1: Content HPLC assay</vt:lpstr>
      <vt:lpstr>Case 2: Bioassay</vt:lpstr>
      <vt:lpstr>Case 2: Bioassay</vt:lpstr>
      <vt:lpstr>Case 2: Bioassay</vt:lpstr>
      <vt:lpstr>Case 3: Impurity HPLC assay</vt:lpstr>
      <vt:lpstr>Case 3: Impurity HPLC assay</vt:lpstr>
      <vt:lpstr>Case 3: Impurity HPLC assay</vt:lpstr>
      <vt:lpstr>Case 3: Impurity HPLC assay               Using informative prior for sending lab</vt:lpstr>
      <vt:lpstr>Conclusions</vt:lpstr>
      <vt:lpstr>PowerPoint Presentation</vt:lpstr>
    </vt:vector>
  </TitlesOfParts>
  <Company>Arlenda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GRT6005  M&amp;S Plan</dc:title>
  <dc:creator>Marion Bouillon-Pichault</dc:creator>
  <cp:lastModifiedBy>Eric Rozet</cp:lastModifiedBy>
  <cp:revision>317</cp:revision>
  <cp:lastPrinted>2002-05-23T15:12:12Z</cp:lastPrinted>
  <dcterms:created xsi:type="dcterms:W3CDTF">2011-03-18T08:43:58Z</dcterms:created>
  <dcterms:modified xsi:type="dcterms:W3CDTF">2014-06-12T10:22:56Z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0x01010075F484B9D90483409D906E2070D00F14</vt:lpwstr>
  </property>
</Properties>
</file>